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7" r:id="rId2"/>
    <p:sldId id="258" r:id="rId3"/>
    <p:sldId id="259" r:id="rId4"/>
    <p:sldId id="366" r:id="rId5"/>
    <p:sldId id="338" r:id="rId6"/>
    <p:sldId id="365" r:id="rId7"/>
    <p:sldId id="314" r:id="rId8"/>
    <p:sldId id="260" r:id="rId9"/>
    <p:sldId id="361" r:id="rId10"/>
    <p:sldId id="364" r:id="rId11"/>
    <p:sldId id="346" r:id="rId12"/>
    <p:sldId id="367" r:id="rId13"/>
    <p:sldId id="261" r:id="rId14"/>
    <p:sldId id="368" r:id="rId15"/>
    <p:sldId id="283" r:id="rId16"/>
    <p:sldId id="347" r:id="rId17"/>
    <p:sldId id="318" r:id="rId18"/>
    <p:sldId id="342" r:id="rId19"/>
    <p:sldId id="262" r:id="rId20"/>
    <p:sldId id="370" r:id="rId21"/>
    <p:sldId id="371" r:id="rId22"/>
    <p:sldId id="363" r:id="rId23"/>
    <p:sldId id="372" r:id="rId24"/>
    <p:sldId id="362" r:id="rId25"/>
    <p:sldId id="285" r:id="rId26"/>
  </p:sldIdLst>
  <p:sldSz cx="9144000" cy="51450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19" autoAdjust="0"/>
    <p:restoredTop sz="94660"/>
  </p:normalViewPr>
  <p:slideViewPr>
    <p:cSldViewPr snapToGrid="0">
      <p:cViewPr varScale="1">
        <p:scale>
          <a:sx n="93" d="100"/>
          <a:sy n="93" d="100"/>
        </p:scale>
        <p:origin x="96" y="120"/>
      </p:cViewPr>
      <p:guideLst/>
    </p:cSldViewPr>
  </p:slideViewPr>
  <p:notesTextViewPr>
    <p:cViewPr>
      <p:scale>
        <a:sx n="1" d="1"/>
        <a:sy n="1" d="1"/>
      </p:scale>
      <p:origin x="0" y="0"/>
    </p:cViewPr>
  </p:notesTextViewPr>
  <p:sorterViewPr>
    <p:cViewPr>
      <p:scale>
        <a:sx n="52" d="100"/>
        <a:sy n="52"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9437C0-A74D-40BE-80CB-28BD4AD23480}" type="datetimeFigureOut">
              <a:rPr lang="zh-CN" altLang="en-US" smtClean="0"/>
              <a:t>2017/9/19</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9589A-B59A-4691-B13E-FBA542001011}" type="slidenum">
              <a:rPr lang="zh-CN" altLang="en-US" smtClean="0"/>
              <a:t>‹#›</a:t>
            </a:fld>
            <a:endParaRPr lang="zh-CN" altLang="en-US"/>
          </a:p>
        </p:txBody>
      </p:sp>
    </p:spTree>
    <p:extLst>
      <p:ext uri="{BB962C8B-B14F-4D97-AF65-F5344CB8AC3E}">
        <p14:creationId xmlns:p14="http://schemas.microsoft.com/office/powerpoint/2010/main" val="2271956546"/>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69589A-B59A-4691-B13E-FBA542001011}" type="slidenum">
              <a:rPr lang="zh-CN" altLang="en-US" smtClean="0"/>
              <a:t>1</a:t>
            </a:fld>
            <a:endParaRPr lang="zh-CN" altLang="en-US"/>
          </a:p>
        </p:txBody>
      </p:sp>
    </p:spTree>
    <p:extLst>
      <p:ext uri="{BB962C8B-B14F-4D97-AF65-F5344CB8AC3E}">
        <p14:creationId xmlns:p14="http://schemas.microsoft.com/office/powerpoint/2010/main" val="2612291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69589A-B59A-4691-B13E-FBA542001011}" type="slidenum">
              <a:rPr lang="zh-CN" altLang="en-US" smtClean="0"/>
              <a:t>13</a:t>
            </a:fld>
            <a:endParaRPr lang="zh-CN" altLang="en-US"/>
          </a:p>
        </p:txBody>
      </p:sp>
    </p:spTree>
    <p:extLst>
      <p:ext uri="{BB962C8B-B14F-4D97-AF65-F5344CB8AC3E}">
        <p14:creationId xmlns:p14="http://schemas.microsoft.com/office/powerpoint/2010/main" val="3196500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7CBE41-6C63-4A16-873F-5A51AEDA08C3}" type="slidenum">
              <a:rPr lang="zh-CN" altLang="en-US" smtClean="0"/>
              <a:pPr/>
              <a:t>14</a:t>
            </a:fld>
            <a:endParaRPr lang="zh-CN" altLang="en-US"/>
          </a:p>
        </p:txBody>
      </p:sp>
    </p:spTree>
    <p:extLst>
      <p:ext uri="{BB962C8B-B14F-4D97-AF65-F5344CB8AC3E}">
        <p14:creationId xmlns:p14="http://schemas.microsoft.com/office/powerpoint/2010/main" val="438799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pPr/>
              <a:t>15</a:t>
            </a:fld>
            <a:endParaRPr lang="zh-CN" altLang="en-US"/>
          </a:p>
        </p:txBody>
      </p:sp>
    </p:spTree>
    <p:extLst>
      <p:ext uri="{BB962C8B-B14F-4D97-AF65-F5344CB8AC3E}">
        <p14:creationId xmlns:p14="http://schemas.microsoft.com/office/powerpoint/2010/main" val="1683085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17</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1796845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861678-F871-4BA5-BC3E-7CD7D2CF1E81}" type="slidenum">
              <a:rPr lang="zh-CN" altLang="en-US" smtClean="0"/>
              <a:pPr/>
              <a:t>18</a:t>
            </a:fld>
            <a:endParaRPr lang="zh-CN" altLang="en-US"/>
          </a:p>
        </p:txBody>
      </p:sp>
    </p:spTree>
    <p:extLst>
      <p:ext uri="{BB962C8B-B14F-4D97-AF65-F5344CB8AC3E}">
        <p14:creationId xmlns:p14="http://schemas.microsoft.com/office/powerpoint/2010/main" val="3857028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69589A-B59A-4691-B13E-FBA542001011}" type="slidenum">
              <a:rPr lang="zh-CN" altLang="en-US" smtClean="0"/>
              <a:t>19</a:t>
            </a:fld>
            <a:endParaRPr lang="zh-CN" altLang="en-US"/>
          </a:p>
        </p:txBody>
      </p:sp>
    </p:spTree>
    <p:extLst>
      <p:ext uri="{BB962C8B-B14F-4D97-AF65-F5344CB8AC3E}">
        <p14:creationId xmlns:p14="http://schemas.microsoft.com/office/powerpoint/2010/main" val="1248579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A28D21-2707-4CA8-BBC0-E072FA1B7B82}" type="slidenum">
              <a:rPr lang="zh-CN" altLang="en-US" smtClean="0"/>
              <a:pPr/>
              <a:t>20</a:t>
            </a:fld>
            <a:endParaRPr lang="zh-CN" altLang="en-US"/>
          </a:p>
        </p:txBody>
      </p:sp>
    </p:spTree>
    <p:extLst>
      <p:ext uri="{BB962C8B-B14F-4D97-AF65-F5344CB8AC3E}">
        <p14:creationId xmlns:p14="http://schemas.microsoft.com/office/powerpoint/2010/main" val="2596757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303885-BE8B-41DA-867E-71767820FE02}" type="slidenum">
              <a:rPr lang="zh-CN" altLang="en-US" smtClean="0"/>
              <a:pPr/>
              <a:t>22</a:t>
            </a:fld>
            <a:endParaRPr lang="zh-CN" altLang="en-US"/>
          </a:p>
        </p:txBody>
      </p:sp>
    </p:spTree>
    <p:extLst>
      <p:ext uri="{BB962C8B-B14F-4D97-AF65-F5344CB8AC3E}">
        <p14:creationId xmlns:p14="http://schemas.microsoft.com/office/powerpoint/2010/main" val="3416114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69589A-B59A-4691-B13E-FBA542001011}" type="slidenum">
              <a:rPr lang="zh-CN" altLang="en-US" smtClean="0"/>
              <a:t>24</a:t>
            </a:fld>
            <a:endParaRPr lang="zh-CN" altLang="en-US"/>
          </a:p>
        </p:txBody>
      </p:sp>
    </p:spTree>
    <p:extLst>
      <p:ext uri="{BB962C8B-B14F-4D97-AF65-F5344CB8AC3E}">
        <p14:creationId xmlns:p14="http://schemas.microsoft.com/office/powerpoint/2010/main" val="1858799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pPr/>
              <a:t>25</a:t>
            </a:fld>
            <a:endParaRPr lang="en-US" dirty="0"/>
          </a:p>
        </p:txBody>
      </p:sp>
    </p:spTree>
    <p:extLst>
      <p:ext uri="{BB962C8B-B14F-4D97-AF65-F5344CB8AC3E}">
        <p14:creationId xmlns:p14="http://schemas.microsoft.com/office/powerpoint/2010/main" val="3115661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F4DA30-AA03-4F72-96B9-33D624FA8F47}" type="slidenum">
              <a:rPr lang="zh-CN" altLang="en-US" smtClean="0"/>
              <a:pPr/>
              <a:t>2</a:t>
            </a:fld>
            <a:endParaRPr lang="zh-CN" altLang="en-US"/>
          </a:p>
        </p:txBody>
      </p:sp>
    </p:spTree>
    <p:extLst>
      <p:ext uri="{BB962C8B-B14F-4D97-AF65-F5344CB8AC3E}">
        <p14:creationId xmlns:p14="http://schemas.microsoft.com/office/powerpoint/2010/main" val="2407467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69589A-B59A-4691-B13E-FBA542001011}" type="slidenum">
              <a:rPr lang="zh-CN" altLang="en-US" smtClean="0"/>
              <a:t>3</a:t>
            </a:fld>
            <a:endParaRPr lang="zh-CN" altLang="en-US"/>
          </a:p>
        </p:txBody>
      </p:sp>
    </p:spTree>
    <p:extLst>
      <p:ext uri="{BB962C8B-B14F-4D97-AF65-F5344CB8AC3E}">
        <p14:creationId xmlns:p14="http://schemas.microsoft.com/office/powerpoint/2010/main" val="2401582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92080-B1E8-44CC-89DD-3BC10E6CBD4D}" type="slidenum">
              <a:rPr lang="zh-CN" altLang="en-US" smtClean="0"/>
              <a:t>5</a:t>
            </a:fld>
            <a:endParaRPr lang="zh-CN" altLang="en-US"/>
          </a:p>
        </p:txBody>
      </p:sp>
    </p:spTree>
    <p:extLst>
      <p:ext uri="{BB962C8B-B14F-4D97-AF65-F5344CB8AC3E}">
        <p14:creationId xmlns:p14="http://schemas.microsoft.com/office/powerpoint/2010/main" val="781433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912DA0-E78C-4199-8837-248ABF5A4FC4}" type="slidenum">
              <a:rPr lang="zh-CN" altLang="en-US" smtClean="0"/>
              <a:pPr/>
              <a:t>6</a:t>
            </a:fld>
            <a:endParaRPr lang="zh-CN" altLang="en-US"/>
          </a:p>
        </p:txBody>
      </p:sp>
    </p:spTree>
    <p:extLst>
      <p:ext uri="{BB962C8B-B14F-4D97-AF65-F5344CB8AC3E}">
        <p14:creationId xmlns:p14="http://schemas.microsoft.com/office/powerpoint/2010/main" val="280257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303885-BE8B-41DA-867E-71767820FE02}" type="slidenum">
              <a:rPr lang="zh-CN" altLang="en-US" smtClean="0"/>
              <a:pPr/>
              <a:t>7</a:t>
            </a:fld>
            <a:endParaRPr lang="zh-CN" altLang="en-US"/>
          </a:p>
        </p:txBody>
      </p:sp>
    </p:spTree>
    <p:extLst>
      <p:ext uri="{BB962C8B-B14F-4D97-AF65-F5344CB8AC3E}">
        <p14:creationId xmlns:p14="http://schemas.microsoft.com/office/powerpoint/2010/main" val="3634752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69589A-B59A-4691-B13E-FBA542001011}" type="slidenum">
              <a:rPr lang="zh-CN" altLang="en-US" smtClean="0"/>
              <a:t>8</a:t>
            </a:fld>
            <a:endParaRPr lang="zh-CN" altLang="en-US"/>
          </a:p>
        </p:txBody>
      </p:sp>
    </p:spTree>
    <p:extLst>
      <p:ext uri="{BB962C8B-B14F-4D97-AF65-F5344CB8AC3E}">
        <p14:creationId xmlns:p14="http://schemas.microsoft.com/office/powerpoint/2010/main" val="4243208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pPr/>
              <a:t>9</a:t>
            </a:fld>
            <a:endParaRPr lang="en-GB"/>
          </a:p>
        </p:txBody>
      </p:sp>
    </p:spTree>
    <p:extLst>
      <p:ext uri="{BB962C8B-B14F-4D97-AF65-F5344CB8AC3E}">
        <p14:creationId xmlns:p14="http://schemas.microsoft.com/office/powerpoint/2010/main" val="3132319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303885-BE8B-41DA-867E-71767820FE02}" type="slidenum">
              <a:rPr lang="zh-CN" altLang="en-US" smtClean="0"/>
              <a:pPr/>
              <a:t>10</a:t>
            </a:fld>
            <a:endParaRPr lang="zh-CN" altLang="en-US"/>
          </a:p>
        </p:txBody>
      </p:sp>
    </p:spTree>
    <p:extLst>
      <p:ext uri="{BB962C8B-B14F-4D97-AF65-F5344CB8AC3E}">
        <p14:creationId xmlns:p14="http://schemas.microsoft.com/office/powerpoint/2010/main" val="2138861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2032"/>
            <a:ext cx="6858000" cy="1791253"/>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2363"/>
            <a:ext cx="6858000" cy="124220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11FEA6DE-7502-4B08-A341-E04CA2507479}" type="datetimeFigureOut">
              <a:rPr lang="zh-CN" altLang="en-US" smtClean="0"/>
              <a:t>2017/9/19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E519696-919E-4AAF-A377-1D63666A7CAF}" type="slidenum">
              <a:rPr lang="zh-CN" altLang="en-US" smtClean="0"/>
              <a:t>‹#›</a:t>
            </a:fld>
            <a:endParaRPr lang="zh-CN" altLang="en-US"/>
          </a:p>
        </p:txBody>
      </p:sp>
    </p:spTree>
    <p:extLst>
      <p:ext uri="{BB962C8B-B14F-4D97-AF65-F5344CB8AC3E}">
        <p14:creationId xmlns:p14="http://schemas.microsoft.com/office/powerpoint/2010/main" val="3904454383"/>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1369614" cy="315475"/>
          </a:xfrm>
          <a:prstGeom prst="rect">
            <a:avLst/>
          </a:prstGeom>
          <a:noFill/>
        </p:spPr>
        <p:txBody>
          <a:bodyPr wrap="none" lIns="68584" tIns="34292" rIns="68584" bIns="34292" rtlCol="0">
            <a:spAutoFit/>
          </a:bodyPr>
          <a:lstStyle/>
          <a:p>
            <a:pPr lvl="0"/>
            <a:r>
              <a:rPr lang="zh-CN" altLang="zh-CN" sz="1600" b="0" dirty="0">
                <a:solidFill>
                  <a:schemeClr val="accent1"/>
                </a:solidFill>
                <a:latin typeface="微软雅黑" pitchFamily="34" charset="-122"/>
                <a:ea typeface="微软雅黑" pitchFamily="34" charset="-122"/>
              </a:rPr>
              <a:t>成功项目展示</a:t>
            </a:r>
          </a:p>
        </p:txBody>
      </p:sp>
    </p:spTree>
    <p:extLst>
      <p:ext uri="{BB962C8B-B14F-4D97-AF65-F5344CB8AC3E}">
        <p14:creationId xmlns:p14="http://schemas.microsoft.com/office/powerpoint/2010/main" val="769674035"/>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1369614" cy="315475"/>
          </a:xfrm>
          <a:prstGeom prst="rect">
            <a:avLst/>
          </a:prstGeom>
          <a:noFill/>
        </p:spPr>
        <p:txBody>
          <a:bodyPr wrap="none" lIns="68584" tIns="34292" rIns="68584" bIns="34292" rtlCol="0">
            <a:spAutoFit/>
          </a:bodyPr>
          <a:lstStyle/>
          <a:p>
            <a:r>
              <a:rPr lang="zh-CN" altLang="zh-CN" sz="1600" b="0" dirty="0">
                <a:solidFill>
                  <a:schemeClr val="accent1"/>
                </a:solidFill>
                <a:latin typeface="微软雅黑" pitchFamily="34" charset="-122"/>
                <a:ea typeface="微软雅黑" pitchFamily="34" charset="-122"/>
              </a:rPr>
              <a:t>明年工作计划</a:t>
            </a:r>
          </a:p>
        </p:txBody>
      </p:sp>
    </p:spTree>
    <p:extLst>
      <p:ext uri="{BB962C8B-B14F-4D97-AF65-F5344CB8AC3E}">
        <p14:creationId xmlns:p14="http://schemas.microsoft.com/office/powerpoint/2010/main" val="2317850296"/>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798"/>
            <a:ext cx="4629150" cy="365634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11FEA6DE-7502-4B08-A341-E04CA2507479}" type="datetimeFigureOut">
              <a:rPr lang="zh-CN" altLang="en-US" smtClean="0"/>
              <a:t>2017/9/19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E519696-919E-4AAF-A377-1D63666A7CAF}" type="slidenum">
              <a:rPr lang="zh-CN" altLang="en-US" smtClean="0"/>
              <a:t>‹#›</a:t>
            </a:fld>
            <a:endParaRPr lang="zh-CN" altLang="en-US"/>
          </a:p>
        </p:txBody>
      </p:sp>
    </p:spTree>
    <p:extLst>
      <p:ext uri="{BB962C8B-B14F-4D97-AF65-F5344CB8AC3E}">
        <p14:creationId xmlns:p14="http://schemas.microsoft.com/office/powerpoint/2010/main" val="1737212402"/>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798"/>
            <a:ext cx="4629150" cy="365634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11FEA6DE-7502-4B08-A341-E04CA2507479}" type="datetimeFigureOut">
              <a:rPr lang="zh-CN" altLang="en-US" smtClean="0"/>
              <a:t>2017/9/19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E519696-919E-4AAF-A377-1D63666A7CAF}" type="slidenum">
              <a:rPr lang="zh-CN" altLang="en-US" smtClean="0"/>
              <a:t>‹#›</a:t>
            </a:fld>
            <a:endParaRPr lang="zh-CN" altLang="en-US"/>
          </a:p>
        </p:txBody>
      </p:sp>
    </p:spTree>
    <p:extLst>
      <p:ext uri="{BB962C8B-B14F-4D97-AF65-F5344CB8AC3E}">
        <p14:creationId xmlns:p14="http://schemas.microsoft.com/office/powerpoint/2010/main" val="3696041981"/>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FEA6DE-7502-4B08-A341-E04CA2507479}" type="datetimeFigureOut">
              <a:rPr lang="zh-CN" altLang="en-US" smtClean="0"/>
              <a:t>2017/9/19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E519696-919E-4AAF-A377-1D63666A7CAF}" type="slidenum">
              <a:rPr lang="zh-CN" altLang="en-US" smtClean="0"/>
              <a:t>‹#›</a:t>
            </a:fld>
            <a:endParaRPr lang="zh-CN" altLang="en-US"/>
          </a:p>
        </p:txBody>
      </p:sp>
    </p:spTree>
    <p:extLst>
      <p:ext uri="{BB962C8B-B14F-4D97-AF65-F5344CB8AC3E}">
        <p14:creationId xmlns:p14="http://schemas.microsoft.com/office/powerpoint/2010/main" val="2028837173"/>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928"/>
            <a:ext cx="1971675" cy="436022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928"/>
            <a:ext cx="5800725" cy="436022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FEA6DE-7502-4B08-A341-E04CA2507479}" type="datetimeFigureOut">
              <a:rPr lang="zh-CN" altLang="en-US" smtClean="0"/>
              <a:t>2017/9/19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E519696-919E-4AAF-A377-1D63666A7CAF}" type="slidenum">
              <a:rPr lang="zh-CN" altLang="en-US" smtClean="0"/>
              <a:t>‹#›</a:t>
            </a:fld>
            <a:endParaRPr lang="zh-CN" altLang="en-US"/>
          </a:p>
        </p:txBody>
      </p:sp>
    </p:spTree>
    <p:extLst>
      <p:ext uri="{BB962C8B-B14F-4D97-AF65-F5344CB8AC3E}">
        <p14:creationId xmlns:p14="http://schemas.microsoft.com/office/powerpoint/2010/main" val="3694192328"/>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959305"/>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474865"/>
      </p:ext>
    </p:extLst>
  </p:cSld>
  <p:clrMapOvr>
    <a:masterClrMapping/>
  </p:clrMapOvr>
  <p:transition spd="med" advClick="0" advTm="0">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48000" y="331573"/>
            <a:ext cx="3276600" cy="2313387"/>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2966029" y="2851969"/>
            <a:ext cx="3383973" cy="323935"/>
          </a:xfrm>
          <a:prstGeom prst="rect">
            <a:avLst/>
          </a:prstGeom>
        </p:spPr>
        <p:txBody>
          <a:bodyPr vert="horz" lIns="0" tIns="40504" rIns="0" bIns="40504" anchor="ctr"/>
          <a:lstStyle>
            <a:lvl1pPr marL="0" indent="0" algn="ctr">
              <a:lnSpc>
                <a:spcPct val="100000"/>
              </a:lnSpc>
              <a:spcBef>
                <a:spcPts val="0"/>
              </a:spcBef>
              <a:buNone/>
              <a:defRPr sz="350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2966029" y="3289953"/>
            <a:ext cx="3383973" cy="171391"/>
          </a:xfrm>
          <a:prstGeom prst="rect">
            <a:avLst/>
          </a:prstGeom>
        </p:spPr>
        <p:txBody>
          <a:bodyPr vert="horz" lIns="0" tIns="40504" rIns="0" bIns="40504" anchor="ctr"/>
          <a:lstStyle>
            <a:lvl1pPr marL="0" indent="0" algn="ctr">
              <a:lnSpc>
                <a:spcPct val="100000"/>
              </a:lnSpc>
              <a:spcBef>
                <a:spcPts val="0"/>
              </a:spcBef>
              <a:spcAft>
                <a:spcPts val="0"/>
              </a:spcAft>
              <a:buNone/>
              <a:defRPr sz="15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2981375" y="3614484"/>
            <a:ext cx="3366029" cy="1153007"/>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1525617835"/>
      </p:ext>
    </p:extLst>
  </p:cSld>
  <p:clrMapOvr>
    <a:masterClrMapping/>
  </p:clrMapOvr>
  <p:transition spd="med"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10212"/>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FEA6DE-7502-4B08-A341-E04CA2507479}" type="datetimeFigureOut">
              <a:rPr lang="zh-CN" altLang="en-US" smtClean="0"/>
              <a:t>2017/9/19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E519696-919E-4AAF-A377-1D63666A7CAF}" type="slidenum">
              <a:rPr lang="zh-CN" altLang="en-US" smtClean="0"/>
              <a:t>‹#›</a:t>
            </a:fld>
            <a:endParaRPr lang="zh-CN" altLang="en-US"/>
          </a:p>
        </p:txBody>
      </p:sp>
    </p:spTree>
    <p:extLst>
      <p:ext uri="{BB962C8B-B14F-4D97-AF65-F5344CB8AC3E}">
        <p14:creationId xmlns:p14="http://schemas.microsoft.com/office/powerpoint/2010/main" val="3523714375"/>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sp>
        <p:nvSpPr>
          <p:cNvPr id="2" name="矩形 1"/>
          <p:cNvSpPr/>
          <p:nvPr userDrawn="1"/>
        </p:nvSpPr>
        <p:spPr>
          <a:xfrm>
            <a:off x="0" y="1"/>
            <a:ext cx="9144000" cy="5145088"/>
          </a:xfrm>
          <a:prstGeom prst="rect">
            <a:avLst/>
          </a:prstGeom>
          <a:gradFill>
            <a:gsLst>
              <a:gs pos="0">
                <a:schemeClr val="accent1">
                  <a:lumMod val="5000"/>
                  <a:lumOff val="95000"/>
                  <a:alpha val="84000"/>
                </a:schemeClr>
              </a:gs>
              <a:gs pos="56000">
                <a:srgbClr val="FCFDFA">
                  <a:alpha val="88000"/>
                </a:srgb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800"/>
          </a:p>
        </p:txBody>
      </p:sp>
    </p:spTree>
    <p:extLst>
      <p:ext uri="{BB962C8B-B14F-4D97-AF65-F5344CB8AC3E}">
        <p14:creationId xmlns:p14="http://schemas.microsoft.com/office/powerpoint/2010/main" val="1890125118"/>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标题和内容">
    <p:bg>
      <p:bgPr>
        <a:solidFill>
          <a:srgbClr val="FCFC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96178"/>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合理交通结构">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957099"/>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两栏内容">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Tree>
    <p:extLst>
      <p:ext uri="{BB962C8B-B14F-4D97-AF65-F5344CB8AC3E}">
        <p14:creationId xmlns:p14="http://schemas.microsoft.com/office/powerpoint/2010/main" val="1592250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0">
        <p15:prstTrans prst="pageCurlDouble"/>
      </p:transition>
    </mc:Choice>
    <mc:Fallback>
      <p:transition spd="slow" advClick="0" advTm="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ustom Layout 2">
    <p:spTree>
      <p:nvGrpSpPr>
        <p:cNvPr id="1" name=""/>
        <p:cNvGrpSpPr/>
        <p:nvPr/>
      </p:nvGrpSpPr>
      <p:grpSpPr>
        <a:xfrm>
          <a:off x="0" y="0"/>
          <a:ext cx="0" cy="0"/>
          <a:chOff x="0" y="0"/>
          <a:chExt cx="0" cy="0"/>
        </a:xfrm>
      </p:grpSpPr>
      <p:sp>
        <p:nvSpPr>
          <p:cNvPr id="6" name="Title 1"/>
          <p:cNvSpPr>
            <a:spLocks noGrp="1"/>
          </p:cNvSpPr>
          <p:nvPr>
            <p:ph type="ctrTitle"/>
          </p:nvPr>
        </p:nvSpPr>
        <p:spPr>
          <a:xfrm>
            <a:off x="1143000" y="374188"/>
            <a:ext cx="6858000" cy="523279"/>
          </a:xfrm>
        </p:spPr>
        <p:txBody>
          <a:bodyPr anchor="b">
            <a:normAutofit/>
          </a:bodyPr>
          <a:lstStyle>
            <a:lvl1pPr algn="ctr">
              <a:defRPr sz="3000">
                <a:solidFill>
                  <a:schemeClr val="tx1">
                    <a:lumMod val="65000"/>
                    <a:lumOff val="35000"/>
                  </a:schemeClr>
                </a:solidFill>
              </a:defRPr>
            </a:lvl1pPr>
          </a:lstStyle>
          <a:p>
            <a:r>
              <a:rPr lang="en-US" dirty="0"/>
              <a:t>Click to edit Master title style</a:t>
            </a:r>
            <a:endParaRPr lang="en-AU" dirty="0"/>
          </a:p>
        </p:txBody>
      </p:sp>
      <p:sp>
        <p:nvSpPr>
          <p:cNvPr id="7" name="Subtitle 2"/>
          <p:cNvSpPr>
            <a:spLocks noGrp="1"/>
          </p:cNvSpPr>
          <p:nvPr>
            <p:ph type="subTitle" idx="1"/>
          </p:nvPr>
        </p:nvSpPr>
        <p:spPr>
          <a:xfrm>
            <a:off x="1143000" y="918257"/>
            <a:ext cx="6858000" cy="280749"/>
          </a:xfrm>
        </p:spPr>
        <p:txBody>
          <a:bodyPr>
            <a:normAutofit/>
          </a:bodyPr>
          <a:lstStyle>
            <a:lvl1pPr marL="0" indent="0" algn="ctr">
              <a:buNone/>
              <a:defRPr sz="1100">
                <a:solidFill>
                  <a:schemeClr val="bg1">
                    <a:lumMod val="50000"/>
                  </a:schemeClr>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AU" dirty="0"/>
          </a:p>
        </p:txBody>
      </p:sp>
      <p:sp>
        <p:nvSpPr>
          <p:cNvPr id="10" name="Text Placeholder 7"/>
          <p:cNvSpPr>
            <a:spLocks noGrp="1"/>
          </p:cNvSpPr>
          <p:nvPr>
            <p:ph type="body" sz="quarter" idx="13"/>
          </p:nvPr>
        </p:nvSpPr>
        <p:spPr>
          <a:xfrm>
            <a:off x="628650" y="1503977"/>
            <a:ext cx="3942159" cy="353809"/>
          </a:xfrm>
        </p:spPr>
        <p:txBody>
          <a:bodyPr>
            <a:noAutofit/>
          </a:bodyPr>
          <a:lstStyle>
            <a:lvl1pPr marL="0" indent="0">
              <a:buNone/>
              <a:defRPr sz="1800">
                <a:solidFill>
                  <a:schemeClr val="accent1"/>
                </a:solidFill>
              </a:defRPr>
            </a:lvl1pPr>
          </a:lstStyle>
          <a:p>
            <a:pPr lvl="0"/>
            <a:endParaRPr lang="en-AU" dirty="0"/>
          </a:p>
        </p:txBody>
      </p:sp>
      <p:sp>
        <p:nvSpPr>
          <p:cNvPr id="11" name="Text Placeholder 9"/>
          <p:cNvSpPr>
            <a:spLocks noGrp="1"/>
          </p:cNvSpPr>
          <p:nvPr>
            <p:ph type="body" sz="quarter" idx="14"/>
          </p:nvPr>
        </p:nvSpPr>
        <p:spPr>
          <a:xfrm>
            <a:off x="628650" y="1869220"/>
            <a:ext cx="3942159" cy="1320052"/>
          </a:xfrm>
        </p:spPr>
        <p:txBody>
          <a:bodyPr>
            <a:normAutofit/>
          </a:bodyPr>
          <a:lstStyle>
            <a:lvl1pPr marL="0" indent="0">
              <a:buNone/>
              <a:defRPr sz="1100">
                <a:latin typeface="Lato Light" panose="020F0302020204030203" pitchFamily="34" charset="0"/>
              </a:defRPr>
            </a:lvl1pPr>
          </a:lstStyle>
          <a:p>
            <a:pPr lvl="0"/>
            <a:endParaRPr lang="en-AU" dirty="0"/>
          </a:p>
        </p:txBody>
      </p:sp>
      <p:sp>
        <p:nvSpPr>
          <p:cNvPr id="12" name="Text Placeholder 11"/>
          <p:cNvSpPr>
            <a:spLocks noGrp="1"/>
          </p:cNvSpPr>
          <p:nvPr>
            <p:ph type="body" sz="quarter" idx="15"/>
          </p:nvPr>
        </p:nvSpPr>
        <p:spPr>
          <a:xfrm>
            <a:off x="629841" y="3288332"/>
            <a:ext cx="3940969" cy="370398"/>
          </a:xfrm>
        </p:spPr>
        <p:txBody>
          <a:bodyPr>
            <a:normAutofit/>
          </a:bodyPr>
          <a:lstStyle>
            <a:lvl1pPr marL="0" indent="0">
              <a:buNone/>
              <a:defRPr sz="1200" b="1" i="1">
                <a:latin typeface="Lato Light" panose="020F0302020204030203" pitchFamily="34" charset="0"/>
              </a:defRPr>
            </a:lvl1pPr>
          </a:lstStyle>
          <a:p>
            <a:pPr lvl="0"/>
            <a:endParaRPr lang="en-AU" dirty="0"/>
          </a:p>
        </p:txBody>
      </p:sp>
      <p:sp>
        <p:nvSpPr>
          <p:cNvPr id="13" name="Text Placeholder 13"/>
          <p:cNvSpPr>
            <a:spLocks noGrp="1"/>
          </p:cNvSpPr>
          <p:nvPr>
            <p:ph type="body" sz="quarter" idx="16"/>
          </p:nvPr>
        </p:nvSpPr>
        <p:spPr>
          <a:xfrm>
            <a:off x="629841" y="3658730"/>
            <a:ext cx="3940969" cy="370399"/>
          </a:xfrm>
        </p:spPr>
        <p:txBody>
          <a:bodyPr>
            <a:normAutofit/>
          </a:bodyPr>
          <a:lstStyle>
            <a:lvl1pPr marL="0" indent="0">
              <a:buNone/>
              <a:defRPr sz="900" b="1">
                <a:latin typeface="Lato Light" panose="020F0302020204030203" pitchFamily="34" charset="0"/>
              </a:defRPr>
            </a:lvl1pPr>
          </a:lstStyle>
          <a:p>
            <a:pPr lvl="0"/>
            <a:endParaRPr lang="en-AU" dirty="0"/>
          </a:p>
        </p:txBody>
      </p:sp>
      <p:sp>
        <p:nvSpPr>
          <p:cNvPr id="14" name="Text Placeholder 15"/>
          <p:cNvSpPr>
            <a:spLocks noGrp="1"/>
          </p:cNvSpPr>
          <p:nvPr>
            <p:ph type="body" sz="quarter" idx="17"/>
          </p:nvPr>
        </p:nvSpPr>
        <p:spPr>
          <a:xfrm>
            <a:off x="629841" y="4029128"/>
            <a:ext cx="3942159" cy="270355"/>
          </a:xfrm>
        </p:spPr>
        <p:txBody>
          <a:bodyPr>
            <a:normAutofit/>
          </a:bodyPr>
          <a:lstStyle>
            <a:lvl1pPr marL="0" indent="0">
              <a:buNone/>
              <a:defRPr sz="900">
                <a:latin typeface="Lato Light" panose="020F0302020204030203" pitchFamily="34" charset="0"/>
              </a:defRPr>
            </a:lvl1pPr>
          </a:lstStyle>
          <a:p>
            <a:pPr lvl="0"/>
            <a:endParaRPr lang="en-AU" dirty="0"/>
          </a:p>
        </p:txBody>
      </p:sp>
      <p:sp>
        <p:nvSpPr>
          <p:cNvPr id="15" name="Date Placeholder 3"/>
          <p:cNvSpPr>
            <a:spLocks noGrp="1"/>
          </p:cNvSpPr>
          <p:nvPr>
            <p:ph type="dt" sz="half" idx="10"/>
          </p:nvPr>
        </p:nvSpPr>
        <p:spPr>
          <a:xfrm>
            <a:off x="628650" y="4768735"/>
            <a:ext cx="2057400" cy="273928"/>
          </a:xfrm>
        </p:spPr>
        <p:txBody>
          <a:bodyPr/>
          <a:lstStyle>
            <a:lvl1pPr>
              <a:defRPr>
                <a:latin typeface="Lato Light" panose="020F0302020204030203" pitchFamily="34" charset="0"/>
              </a:defRPr>
            </a:lvl1pPr>
          </a:lstStyle>
          <a:p>
            <a:fld id="{722F6D6F-DD99-46DF-A9EA-728D63EA6A31}" type="datetimeFigureOut">
              <a:rPr lang="en-AU" smtClean="0"/>
              <a:pPr/>
              <a:t>19/09/2017</a:t>
            </a:fld>
            <a:endParaRPr lang="en-AU" dirty="0"/>
          </a:p>
        </p:txBody>
      </p:sp>
      <p:sp>
        <p:nvSpPr>
          <p:cNvPr id="16" name="Footer Placeholder 4"/>
          <p:cNvSpPr>
            <a:spLocks noGrp="1"/>
          </p:cNvSpPr>
          <p:nvPr>
            <p:ph type="ftr" sz="quarter" idx="11"/>
          </p:nvPr>
        </p:nvSpPr>
        <p:spPr>
          <a:xfrm>
            <a:off x="3028950" y="4768735"/>
            <a:ext cx="3086100" cy="273928"/>
          </a:xfrm>
        </p:spPr>
        <p:txBody>
          <a:bodyPr/>
          <a:lstStyle>
            <a:lvl1pPr>
              <a:defRPr>
                <a:latin typeface="Lato Light" panose="020F0302020204030203" pitchFamily="34" charset="0"/>
              </a:defRPr>
            </a:lvl1pPr>
          </a:lstStyle>
          <a:p>
            <a:endParaRPr lang="en-AU" dirty="0"/>
          </a:p>
        </p:txBody>
      </p:sp>
      <p:sp>
        <p:nvSpPr>
          <p:cNvPr id="17" name="Slide Number Placeholder 5"/>
          <p:cNvSpPr>
            <a:spLocks noGrp="1"/>
          </p:cNvSpPr>
          <p:nvPr>
            <p:ph type="sldNum" sz="quarter" idx="12"/>
          </p:nvPr>
        </p:nvSpPr>
        <p:spPr>
          <a:xfrm>
            <a:off x="6457950" y="4768735"/>
            <a:ext cx="2057400" cy="273928"/>
          </a:xfrm>
        </p:spPr>
        <p:txBody>
          <a:bodyPr/>
          <a:lstStyle>
            <a:lvl1pPr>
              <a:defRPr>
                <a:latin typeface="Lato Light" panose="020F0302020204030203" pitchFamily="34" charset="0"/>
              </a:defRPr>
            </a:lvl1pPr>
          </a:lstStyle>
          <a:p>
            <a:fld id="{84AD2E7E-F7BA-4F6B-9D0C-0B2331C2AE06}" type="slidenum">
              <a:rPr lang="en-AU" smtClean="0"/>
              <a:pPr/>
              <a:t>‹#›</a:t>
            </a:fld>
            <a:endParaRPr lang="en-AU" dirty="0"/>
          </a:p>
        </p:txBody>
      </p:sp>
      <p:sp>
        <p:nvSpPr>
          <p:cNvPr id="19" name="Text Placeholder 18"/>
          <p:cNvSpPr>
            <a:spLocks noGrp="1"/>
          </p:cNvSpPr>
          <p:nvPr>
            <p:ph type="body" sz="quarter" idx="18"/>
          </p:nvPr>
        </p:nvSpPr>
        <p:spPr>
          <a:xfrm>
            <a:off x="5112544" y="1504225"/>
            <a:ext cx="3251597" cy="353724"/>
          </a:xfrm>
        </p:spPr>
        <p:txBody>
          <a:bodyPr>
            <a:normAutofit/>
          </a:bodyPr>
          <a:lstStyle>
            <a:lvl1pPr marL="0" indent="0">
              <a:buNone/>
              <a:defRPr sz="1400"/>
            </a:lvl1pPr>
          </a:lstStyle>
          <a:p>
            <a:pPr lvl="0"/>
            <a:endParaRPr lang="en-AU" dirty="0"/>
          </a:p>
        </p:txBody>
      </p:sp>
      <p:sp>
        <p:nvSpPr>
          <p:cNvPr id="21" name="Text Placeholder 20"/>
          <p:cNvSpPr>
            <a:spLocks noGrp="1"/>
          </p:cNvSpPr>
          <p:nvPr>
            <p:ph type="body" sz="quarter" idx="19"/>
          </p:nvPr>
        </p:nvSpPr>
        <p:spPr>
          <a:xfrm>
            <a:off x="5112544" y="1868668"/>
            <a:ext cx="3251597" cy="703876"/>
          </a:xfrm>
        </p:spPr>
        <p:txBody>
          <a:bodyPr>
            <a:normAutofit/>
          </a:bodyPr>
          <a:lstStyle>
            <a:lvl1pPr marL="0" indent="0">
              <a:buNone/>
              <a:defRPr sz="900">
                <a:latin typeface="Lato Light" panose="020F0302020204030203" pitchFamily="34" charset="0"/>
              </a:defRPr>
            </a:lvl1pPr>
          </a:lstStyle>
          <a:p>
            <a:pPr lvl="0"/>
            <a:endParaRPr lang="en-AU" dirty="0"/>
          </a:p>
        </p:txBody>
      </p:sp>
    </p:spTree>
    <p:extLst>
      <p:ext uri="{BB962C8B-B14F-4D97-AF65-F5344CB8AC3E}">
        <p14:creationId xmlns:p14="http://schemas.microsoft.com/office/powerpoint/2010/main" val="10057316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0">
        <p15:prstTrans prst="peelOff"/>
      </p:transition>
    </mc:Choice>
    <mc:Fallback>
      <p:transition spd="slow" advClick="0" advTm="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
        <p:nvSpPr>
          <p:cNvPr id="2" name="矩形 1"/>
          <p:cNvSpPr/>
          <p:nvPr userDrawn="1"/>
        </p:nvSpPr>
        <p:spPr>
          <a:xfrm>
            <a:off x="0" y="0"/>
            <a:ext cx="9144000" cy="514508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800"/>
          </a:p>
        </p:txBody>
      </p:sp>
      <p:sp>
        <p:nvSpPr>
          <p:cNvPr id="3" name="TextBox 1"/>
          <p:cNvSpPr txBox="1"/>
          <p:nvPr userDrawn="1"/>
        </p:nvSpPr>
        <p:spPr>
          <a:xfrm>
            <a:off x="3865651" y="368823"/>
            <a:ext cx="1292662" cy="300175"/>
          </a:xfrm>
          <a:prstGeom prst="rect">
            <a:avLst/>
          </a:prstGeom>
          <a:noFill/>
        </p:spPr>
        <p:txBody>
          <a:bodyPr wrap="none" lIns="68577" tIns="34289" rIns="68577" bIns="34289" rtlCol="0">
            <a:spAutoFit/>
          </a:bodyPr>
          <a:lstStyle/>
          <a:p>
            <a:pPr lvl="0" algn="ctr"/>
            <a:r>
              <a:rPr lang="zh-CN" altLang="en-US" sz="15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15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3274748" y="710767"/>
            <a:ext cx="2562232" cy="346356"/>
          </a:xfrm>
          <a:prstGeom prst="rect">
            <a:avLst/>
          </a:prstGeom>
          <a:noFill/>
        </p:spPr>
        <p:txBody>
          <a:bodyPr wrap="square" lIns="68577" tIns="34289" rIns="68577" bIns="34289" rtlCol="0">
            <a:spAutoFit/>
          </a:bodyPr>
          <a:lstStyle/>
          <a:p>
            <a:pPr algn="ctr"/>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350843175"/>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351567"/>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4021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3160"/>
            <a:ext cx="7886700" cy="1125488"/>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11FEA6DE-7502-4B08-A341-E04CA2507479}" type="datetimeFigureOut">
              <a:rPr lang="zh-CN" altLang="en-US" smtClean="0"/>
              <a:t>2017/9/19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E519696-919E-4AAF-A377-1D63666A7CAF}" type="slidenum">
              <a:rPr lang="zh-CN" altLang="en-US" smtClean="0"/>
              <a:t>‹#›</a:t>
            </a:fld>
            <a:endParaRPr lang="zh-CN" altLang="en-US"/>
          </a:p>
        </p:txBody>
      </p:sp>
    </p:spTree>
    <p:extLst>
      <p:ext uri="{BB962C8B-B14F-4D97-AF65-F5344CB8AC3E}">
        <p14:creationId xmlns:p14="http://schemas.microsoft.com/office/powerpoint/2010/main" val="3333688635"/>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642"/>
            <a:ext cx="3886200" cy="3264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642"/>
            <a:ext cx="3886200" cy="3264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1FEA6DE-7502-4B08-A341-E04CA2507479}" type="datetimeFigureOut">
              <a:rPr lang="zh-CN" altLang="en-US" smtClean="0"/>
              <a:t>2017/9/19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E519696-919E-4AAF-A377-1D63666A7CAF}" type="slidenum">
              <a:rPr lang="zh-CN" altLang="en-US" smtClean="0"/>
              <a:t>‹#›</a:t>
            </a:fld>
            <a:endParaRPr lang="zh-CN" altLang="en-US"/>
          </a:p>
        </p:txBody>
      </p:sp>
    </p:spTree>
    <p:extLst>
      <p:ext uri="{BB962C8B-B14F-4D97-AF65-F5344CB8AC3E}">
        <p14:creationId xmlns:p14="http://schemas.microsoft.com/office/powerpoint/2010/main" val="2916546022"/>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929"/>
            <a:ext cx="7886700" cy="99447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1261"/>
            <a:ext cx="3868340"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9386"/>
            <a:ext cx="3868340" cy="27642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1261"/>
            <a:ext cx="3887391"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9386"/>
            <a:ext cx="3887391" cy="27642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1FEA6DE-7502-4B08-A341-E04CA2507479}" type="datetimeFigureOut">
              <a:rPr lang="zh-CN" altLang="en-US" smtClean="0"/>
              <a:t>2017/9/19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E519696-919E-4AAF-A377-1D63666A7CAF}" type="slidenum">
              <a:rPr lang="zh-CN" altLang="en-US" smtClean="0"/>
              <a:t>‹#›</a:t>
            </a:fld>
            <a:endParaRPr lang="zh-CN" altLang="en-US"/>
          </a:p>
        </p:txBody>
      </p:sp>
    </p:spTree>
    <p:extLst>
      <p:ext uri="{BB962C8B-B14F-4D97-AF65-F5344CB8AC3E}">
        <p14:creationId xmlns:p14="http://schemas.microsoft.com/office/powerpoint/2010/main" val="1543010601"/>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1FEA6DE-7502-4B08-A341-E04CA2507479}" type="datetimeFigureOut">
              <a:rPr lang="zh-CN" altLang="en-US" smtClean="0"/>
              <a:t>2017/9/19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E519696-919E-4AAF-A377-1D63666A7CAF}" type="slidenum">
              <a:rPr lang="zh-CN" altLang="en-US" smtClean="0"/>
              <a:t>‹#›</a:t>
            </a:fld>
            <a:endParaRPr lang="zh-CN" altLang="en-US"/>
          </a:p>
        </p:txBody>
      </p:sp>
    </p:spTree>
    <p:extLst>
      <p:ext uri="{BB962C8B-B14F-4D97-AF65-F5344CB8AC3E}">
        <p14:creationId xmlns:p14="http://schemas.microsoft.com/office/powerpoint/2010/main" val="1870428014"/>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FEA6DE-7502-4B08-A341-E04CA2507479}" type="datetimeFigureOut">
              <a:rPr lang="zh-CN" altLang="en-US" smtClean="0"/>
              <a:t>2017/9/19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E519696-919E-4AAF-A377-1D63666A7CAF}" type="slidenum">
              <a:rPr lang="zh-CN" altLang="en-US" smtClean="0"/>
              <a:t>‹#›</a:t>
            </a:fld>
            <a:endParaRPr lang="zh-CN" altLang="en-US"/>
          </a:p>
        </p:txBody>
      </p:sp>
    </p:spTree>
    <p:extLst>
      <p:ext uri="{BB962C8B-B14F-4D97-AF65-F5344CB8AC3E}">
        <p14:creationId xmlns:p14="http://schemas.microsoft.com/office/powerpoint/2010/main" val="2893655727"/>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1369614" cy="315475"/>
          </a:xfrm>
          <a:prstGeom prst="rect">
            <a:avLst/>
          </a:prstGeom>
          <a:noFill/>
        </p:spPr>
        <p:txBody>
          <a:bodyPr wrap="none" lIns="68584" tIns="34292" rIns="68584" bIns="34292" rtlCol="0">
            <a:spAutoFit/>
          </a:bodyPr>
          <a:lstStyle/>
          <a:p>
            <a:pPr lvl="0"/>
            <a:r>
              <a:rPr lang="zh-CN" altLang="zh-CN" sz="1600" b="0" i="0" dirty="0">
                <a:solidFill>
                  <a:schemeClr val="accent1"/>
                </a:solidFill>
                <a:latin typeface="微软雅黑" pitchFamily="34" charset="-122"/>
                <a:ea typeface="微软雅黑" pitchFamily="34" charset="-122"/>
              </a:rPr>
              <a:t>年度工作概述</a:t>
            </a:r>
          </a:p>
        </p:txBody>
      </p:sp>
    </p:spTree>
    <p:extLst>
      <p:ext uri="{BB962C8B-B14F-4D97-AF65-F5344CB8AC3E}">
        <p14:creationId xmlns:p14="http://schemas.microsoft.com/office/powerpoint/2010/main" val="2695703200"/>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1369614" cy="315475"/>
          </a:xfrm>
          <a:prstGeom prst="rect">
            <a:avLst/>
          </a:prstGeom>
          <a:noFill/>
        </p:spPr>
        <p:txBody>
          <a:bodyPr wrap="none" lIns="68584" tIns="34292" rIns="68584" bIns="34292" rtlCol="0">
            <a:spAutoFit/>
          </a:bodyPr>
          <a:lstStyle/>
          <a:p>
            <a:pPr lvl="0"/>
            <a:r>
              <a:rPr lang="zh-CN" altLang="zh-CN" sz="1600" b="0" dirty="0">
                <a:solidFill>
                  <a:schemeClr val="accent1"/>
                </a:solidFill>
                <a:latin typeface="微软雅黑" pitchFamily="34" charset="-122"/>
                <a:ea typeface="微软雅黑" pitchFamily="34" charset="-122"/>
              </a:rPr>
              <a:t>工作完成情况</a:t>
            </a:r>
          </a:p>
        </p:txBody>
      </p:sp>
    </p:spTree>
    <p:extLst>
      <p:ext uri="{BB962C8B-B14F-4D97-AF65-F5344CB8AC3E}">
        <p14:creationId xmlns:p14="http://schemas.microsoft.com/office/powerpoint/2010/main" val="1566173633"/>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929"/>
            <a:ext cx="7886700" cy="994479"/>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642"/>
            <a:ext cx="7886700" cy="3264511"/>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8735"/>
            <a:ext cx="2057400" cy="273928"/>
          </a:xfrm>
          <a:prstGeom prst="rect">
            <a:avLst/>
          </a:prstGeom>
        </p:spPr>
        <p:txBody>
          <a:bodyPr vert="horz" lIns="91440" tIns="45720" rIns="91440" bIns="45720" rtlCol="0" anchor="ctr"/>
          <a:lstStyle>
            <a:lvl1pPr algn="l">
              <a:defRPr sz="900">
                <a:solidFill>
                  <a:schemeClr val="tx1">
                    <a:tint val="75000"/>
                  </a:schemeClr>
                </a:solidFill>
              </a:defRPr>
            </a:lvl1pPr>
          </a:lstStyle>
          <a:p>
            <a:fld id="{11FEA6DE-7502-4B08-A341-E04CA2507479}" type="datetimeFigureOut">
              <a:rPr lang="zh-CN" altLang="en-US" smtClean="0"/>
              <a:t>2017/9/19</a:t>
            </a:fld>
            <a:endParaRPr lang="zh-CN" altLang="en-US"/>
          </a:p>
        </p:txBody>
      </p:sp>
      <p:sp>
        <p:nvSpPr>
          <p:cNvPr id="5" name="Footer Placeholder 4"/>
          <p:cNvSpPr>
            <a:spLocks noGrp="1"/>
          </p:cNvSpPr>
          <p:nvPr>
            <p:ph type="ftr" sz="quarter" idx="3"/>
          </p:nvPr>
        </p:nvSpPr>
        <p:spPr>
          <a:xfrm>
            <a:off x="3028950" y="4768735"/>
            <a:ext cx="3086100" cy="273928"/>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8735"/>
            <a:ext cx="2057400" cy="273928"/>
          </a:xfrm>
          <a:prstGeom prst="rect">
            <a:avLst/>
          </a:prstGeom>
        </p:spPr>
        <p:txBody>
          <a:bodyPr vert="horz" lIns="91440" tIns="45720" rIns="91440" bIns="45720" rtlCol="0" anchor="ctr"/>
          <a:lstStyle>
            <a:lvl1pPr algn="r">
              <a:defRPr sz="900">
                <a:solidFill>
                  <a:schemeClr val="tx1">
                    <a:tint val="75000"/>
                  </a:schemeClr>
                </a:solidFill>
              </a:defRPr>
            </a:lvl1pPr>
          </a:lstStyle>
          <a:p>
            <a:fld id="{1E519696-919E-4AAF-A377-1D63666A7CAF}" type="slidenum">
              <a:rPr lang="zh-CN" altLang="en-US" smtClean="0"/>
              <a:t>‹#›</a:t>
            </a:fld>
            <a:endParaRPr lang="zh-CN" altLang="en-US"/>
          </a:p>
        </p:txBody>
      </p:sp>
    </p:spTree>
    <p:extLst>
      <p:ext uri="{BB962C8B-B14F-4D97-AF65-F5344CB8AC3E}">
        <p14:creationId xmlns:p14="http://schemas.microsoft.com/office/powerpoint/2010/main" val="31117636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6" r:id="rId8"/>
    <p:sldLayoutId id="2147483677" r:id="rId9"/>
    <p:sldLayoutId id="2147483678" r:id="rId10"/>
    <p:sldLayoutId id="2147483679" r:id="rId11"/>
    <p:sldLayoutId id="2147483668" r:id="rId12"/>
    <p:sldLayoutId id="2147483669" r:id="rId13"/>
    <p:sldLayoutId id="2147483670" r:id="rId14"/>
    <p:sldLayoutId id="2147483671" r:id="rId15"/>
    <p:sldLayoutId id="2147483672" r:id="rId16"/>
    <p:sldLayoutId id="2147483674" r:id="rId17"/>
    <p:sldLayoutId id="2147483675" r:id="rId18"/>
    <p:sldLayoutId id="2147483682" r:id="rId19"/>
    <p:sldLayoutId id="2147483683" r:id="rId20"/>
    <p:sldLayoutId id="2147483684" r:id="rId21"/>
    <p:sldLayoutId id="2147483685" r:id="rId22"/>
    <p:sldLayoutId id="2147483688" r:id="rId23"/>
    <p:sldLayoutId id="2147483689" r:id="rId24"/>
    <p:sldLayoutId id="2147483690" r:id="rId25"/>
    <p:sldLayoutId id="2147483692" r:id="rId26"/>
  </p:sldLayoutIdLst>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8.jpe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14.jpeg"/><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53DBE0DD-1DBC-4DFD-A40E-C39383CB21FA}"/>
              </a:ext>
            </a:extLst>
          </p:cNvPr>
          <p:cNvSpPr/>
          <p:nvPr/>
        </p:nvSpPr>
        <p:spPr>
          <a:xfrm>
            <a:off x="0" y="0"/>
            <a:ext cx="9144000" cy="512908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C74761AB-B8E7-4439-BE42-805A24EB76A7}"/>
              </a:ext>
            </a:extLst>
          </p:cNvPr>
          <p:cNvPicPr>
            <a:picLocks noChangeAspect="1"/>
          </p:cNvPicPr>
          <p:nvPr/>
        </p:nvPicPr>
        <p:blipFill rotWithShape="1">
          <a:blip r:embed="rId5">
            <a:extLst>
              <a:ext uri="{28A0092B-C50C-407E-A947-70E740481C1C}">
                <a14:useLocalDpi xmlns:a14="http://schemas.microsoft.com/office/drawing/2010/main" val="0"/>
              </a:ext>
            </a:extLst>
          </a:blip>
          <a:srcRect t="7378"/>
          <a:stretch/>
        </p:blipFill>
        <p:spPr>
          <a:xfrm>
            <a:off x="184655" y="984738"/>
            <a:ext cx="4248947" cy="3941495"/>
          </a:xfrm>
          <a:prstGeom prst="rect">
            <a:avLst/>
          </a:prstGeom>
        </p:spPr>
      </p:pic>
      <p:sp>
        <p:nvSpPr>
          <p:cNvPr id="8" name="TextBox 32">
            <a:extLst>
              <a:ext uri="{FF2B5EF4-FFF2-40B4-BE49-F238E27FC236}">
                <a16:creationId xmlns:a16="http://schemas.microsoft.com/office/drawing/2014/main" id="{1E05661B-0DA3-40DC-A849-49210B86FC06}"/>
              </a:ext>
            </a:extLst>
          </p:cNvPr>
          <p:cNvSpPr txBox="1"/>
          <p:nvPr/>
        </p:nvSpPr>
        <p:spPr>
          <a:xfrm>
            <a:off x="3809291" y="2223730"/>
            <a:ext cx="4517905" cy="684803"/>
          </a:xfrm>
          <a:prstGeom prst="rect">
            <a:avLst/>
          </a:prstGeom>
          <a:noFill/>
        </p:spPr>
        <p:txBody>
          <a:bodyPr wrap="square" lIns="68580" tIns="34290" rIns="68580" bIns="34290" rtlCol="0">
            <a:spAutoFit/>
          </a:bodyPr>
          <a:lstStyle/>
          <a:p>
            <a:pPr algn="r"/>
            <a:r>
              <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cs typeface="+mn-ea"/>
              </a:rPr>
              <a:t>科技信息</a:t>
            </a:r>
            <a:r>
              <a:rPr lang="en-US" altLang="zh-CN" sz="4000" dirty="0">
                <a:solidFill>
                  <a:schemeClr val="tx1">
                    <a:lumMod val="75000"/>
                    <a:lumOff val="25000"/>
                  </a:schemeClr>
                </a:solidFill>
                <a:latin typeface="微软雅黑" panose="020B0503020204020204" pitchFamily="34" charset="-122"/>
                <a:ea typeface="微软雅黑" panose="020B0503020204020204" pitchFamily="34" charset="-122"/>
                <a:cs typeface="+mn-ea"/>
              </a:rPr>
              <a:t>PPT</a:t>
            </a:r>
            <a:r>
              <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cs typeface="+mn-ea"/>
              </a:rPr>
              <a:t>模板</a:t>
            </a:r>
          </a:p>
        </p:txBody>
      </p:sp>
      <p:grpSp>
        <p:nvGrpSpPr>
          <p:cNvPr id="9" name="组合 109">
            <a:extLst>
              <a:ext uri="{FF2B5EF4-FFF2-40B4-BE49-F238E27FC236}">
                <a16:creationId xmlns:a16="http://schemas.microsoft.com/office/drawing/2014/main" id="{62373064-8157-4744-A8EE-0CECC38B033C}"/>
              </a:ext>
            </a:extLst>
          </p:cNvPr>
          <p:cNvGrpSpPr/>
          <p:nvPr/>
        </p:nvGrpSpPr>
        <p:grpSpPr>
          <a:xfrm>
            <a:off x="4605641" y="3405294"/>
            <a:ext cx="1404156" cy="261610"/>
            <a:chOff x="4691052" y="3403154"/>
            <a:chExt cx="1871965" cy="348787"/>
          </a:xfrm>
        </p:grpSpPr>
        <p:sp>
          <p:nvSpPr>
            <p:cNvPr id="10" name="圆角矩形 34">
              <a:extLst>
                <a:ext uri="{FF2B5EF4-FFF2-40B4-BE49-F238E27FC236}">
                  <a16:creationId xmlns:a16="http://schemas.microsoft.com/office/drawing/2014/main" id="{769BD1E4-5734-46CE-B4DB-590126ACFBBB}"/>
                </a:ext>
              </a:extLst>
            </p:cNvPr>
            <p:cNvSpPr/>
            <p:nvPr/>
          </p:nvSpPr>
          <p:spPr>
            <a:xfrm>
              <a:off x="4691052" y="3433980"/>
              <a:ext cx="1871965" cy="27332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cs typeface="+mn-ea"/>
              </a:endParaRPr>
            </a:p>
          </p:txBody>
        </p:sp>
        <p:sp>
          <p:nvSpPr>
            <p:cNvPr id="11" name="TextBox 35">
              <a:extLst>
                <a:ext uri="{FF2B5EF4-FFF2-40B4-BE49-F238E27FC236}">
                  <a16:creationId xmlns:a16="http://schemas.microsoft.com/office/drawing/2014/main" id="{9905A5A4-583A-4E46-ADD9-57B5B48B657E}"/>
                </a:ext>
              </a:extLst>
            </p:cNvPr>
            <p:cNvSpPr txBox="1"/>
            <p:nvPr/>
          </p:nvSpPr>
          <p:spPr>
            <a:xfrm>
              <a:off x="4799065" y="3403154"/>
              <a:ext cx="1715953" cy="348787"/>
            </a:xfrm>
            <a:prstGeom prst="rect">
              <a:avLst/>
            </a:prstGeom>
            <a:noFill/>
          </p:spPr>
          <p:txBody>
            <a:bodyPr wrap="square" rtlCol="0">
              <a:spAutoFit/>
            </a:bodyPr>
            <a:lstStyle/>
            <a:p>
              <a:r>
                <a:rPr lang="zh-CN" altLang="en-US" sz="1050" dirty="0">
                  <a:solidFill>
                    <a:schemeClr val="bg1"/>
                  </a:solidFill>
                  <a:latin typeface="+mn-ea"/>
                  <a:cs typeface="+mn-ea"/>
                </a:rPr>
                <a:t>汇报者：千图网</a:t>
              </a:r>
              <a:endParaRPr lang="en-US" altLang="zh-CN" sz="1050" dirty="0">
                <a:solidFill>
                  <a:schemeClr val="bg1"/>
                </a:solidFill>
                <a:latin typeface="+mn-ea"/>
                <a:cs typeface="+mn-ea"/>
              </a:endParaRPr>
            </a:p>
          </p:txBody>
        </p:sp>
      </p:grpSp>
      <p:grpSp>
        <p:nvGrpSpPr>
          <p:cNvPr id="13" name="组合 109">
            <a:extLst>
              <a:ext uri="{FF2B5EF4-FFF2-40B4-BE49-F238E27FC236}">
                <a16:creationId xmlns:a16="http://schemas.microsoft.com/office/drawing/2014/main" id="{5C8E2261-EB2B-47BD-85BC-81B352A7CC90}"/>
              </a:ext>
            </a:extLst>
          </p:cNvPr>
          <p:cNvGrpSpPr/>
          <p:nvPr/>
        </p:nvGrpSpPr>
        <p:grpSpPr>
          <a:xfrm>
            <a:off x="6321695" y="3405297"/>
            <a:ext cx="1529661" cy="253916"/>
            <a:chOff x="4691053" y="3403158"/>
            <a:chExt cx="2039284" cy="338529"/>
          </a:xfrm>
        </p:grpSpPr>
        <p:sp>
          <p:nvSpPr>
            <p:cNvPr id="14" name="圆角矩形 54">
              <a:extLst>
                <a:ext uri="{FF2B5EF4-FFF2-40B4-BE49-F238E27FC236}">
                  <a16:creationId xmlns:a16="http://schemas.microsoft.com/office/drawing/2014/main" id="{588B7E79-8122-4DB3-8735-1409A40A1591}"/>
                </a:ext>
              </a:extLst>
            </p:cNvPr>
            <p:cNvSpPr/>
            <p:nvPr/>
          </p:nvSpPr>
          <p:spPr>
            <a:xfrm>
              <a:off x="4691053" y="3467301"/>
              <a:ext cx="1895288" cy="27332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cs typeface="+mn-ea"/>
              </a:endParaRPr>
            </a:p>
          </p:txBody>
        </p:sp>
        <p:sp>
          <p:nvSpPr>
            <p:cNvPr id="15" name="TextBox 55">
              <a:extLst>
                <a:ext uri="{FF2B5EF4-FFF2-40B4-BE49-F238E27FC236}">
                  <a16:creationId xmlns:a16="http://schemas.microsoft.com/office/drawing/2014/main" id="{2646590D-FD6C-4B20-A50D-C3219BB10C3F}"/>
                </a:ext>
              </a:extLst>
            </p:cNvPr>
            <p:cNvSpPr txBox="1"/>
            <p:nvPr/>
          </p:nvSpPr>
          <p:spPr>
            <a:xfrm>
              <a:off x="4799063" y="3403158"/>
              <a:ext cx="1931274" cy="338529"/>
            </a:xfrm>
            <a:prstGeom prst="rect">
              <a:avLst/>
            </a:prstGeom>
            <a:noFill/>
          </p:spPr>
          <p:txBody>
            <a:bodyPr wrap="square" rtlCol="0">
              <a:spAutoFit/>
            </a:bodyPr>
            <a:lstStyle/>
            <a:p>
              <a:r>
                <a:rPr lang="zh-CN" altLang="en-US" sz="1050" dirty="0">
                  <a:solidFill>
                    <a:schemeClr val="bg1"/>
                  </a:solidFill>
                  <a:latin typeface="+mn-ea"/>
                  <a:cs typeface="+mn-ea"/>
                </a:rPr>
                <a:t>时间：</a:t>
              </a:r>
              <a:r>
                <a:rPr lang="en-US" altLang="zh-CN" sz="1050" dirty="0">
                  <a:solidFill>
                    <a:schemeClr val="bg1"/>
                  </a:solidFill>
                  <a:latin typeface="+mn-ea"/>
                  <a:cs typeface="+mn-ea"/>
                </a:rPr>
                <a:t>2019x</a:t>
              </a:r>
              <a:r>
                <a:rPr lang="zh-CN" altLang="en-US" sz="1050" dirty="0">
                  <a:solidFill>
                    <a:schemeClr val="bg1"/>
                  </a:solidFill>
                  <a:latin typeface="+mn-ea"/>
                  <a:cs typeface="+mn-ea"/>
                </a:rPr>
                <a:t>月</a:t>
              </a:r>
              <a:r>
                <a:rPr lang="en-US" altLang="zh-CN" sz="1050" dirty="0">
                  <a:solidFill>
                    <a:schemeClr val="bg1"/>
                  </a:solidFill>
                  <a:latin typeface="+mn-ea"/>
                  <a:cs typeface="+mn-ea"/>
                </a:rPr>
                <a:t>x</a:t>
              </a:r>
              <a:r>
                <a:rPr lang="zh-CN" altLang="en-US" sz="1050" dirty="0">
                  <a:solidFill>
                    <a:schemeClr val="bg1"/>
                  </a:solidFill>
                  <a:latin typeface="+mn-ea"/>
                  <a:cs typeface="+mn-ea"/>
                </a:rPr>
                <a:t>日</a:t>
              </a:r>
            </a:p>
          </p:txBody>
        </p:sp>
      </p:grpSp>
      <p:sp>
        <p:nvSpPr>
          <p:cNvPr id="17" name="TextBox 32">
            <a:extLst>
              <a:ext uri="{FF2B5EF4-FFF2-40B4-BE49-F238E27FC236}">
                <a16:creationId xmlns:a16="http://schemas.microsoft.com/office/drawing/2014/main" id="{A728FE54-3699-4A5C-B8AA-4CA456A13D88}"/>
              </a:ext>
            </a:extLst>
          </p:cNvPr>
          <p:cNvSpPr txBox="1"/>
          <p:nvPr/>
        </p:nvSpPr>
        <p:spPr>
          <a:xfrm>
            <a:off x="5057589" y="1275373"/>
            <a:ext cx="1738499" cy="900246"/>
          </a:xfrm>
          <a:prstGeom prst="rect">
            <a:avLst/>
          </a:prstGeom>
          <a:noFill/>
        </p:spPr>
        <p:txBody>
          <a:bodyPr wrap="square" lIns="68580" tIns="34290" rIns="68580" bIns="34290" rtlCol="0">
            <a:spAutoFit/>
          </a:bodyPr>
          <a:lstStyle/>
          <a:p>
            <a:pPr algn="r"/>
            <a:r>
              <a:rPr lang="en-US" altLang="zh-CN" sz="5400" b="1" dirty="0">
                <a:solidFill>
                  <a:schemeClr val="accent1">
                    <a:lumMod val="75000"/>
                  </a:schemeClr>
                </a:solidFill>
                <a:latin typeface="方正姚体" panose="02010601030101010101" pitchFamily="2" charset="-122"/>
                <a:ea typeface="方正姚体" panose="02010601030101010101" pitchFamily="2" charset="-122"/>
                <a:cs typeface="+mn-ea"/>
              </a:rPr>
              <a:t>2019</a:t>
            </a:r>
            <a:endParaRPr lang="zh-CN" altLang="en-US" sz="5400" b="1" dirty="0">
              <a:solidFill>
                <a:schemeClr val="accent1">
                  <a:lumMod val="75000"/>
                </a:schemeClr>
              </a:solidFill>
              <a:latin typeface="方正姚体" panose="02010601030101010101" pitchFamily="2" charset="-122"/>
              <a:ea typeface="方正姚体" panose="02010601030101010101" pitchFamily="2" charset="-122"/>
              <a:cs typeface="+mn-ea"/>
            </a:endParaRPr>
          </a:p>
        </p:txBody>
      </p:sp>
      <p:pic>
        <p:nvPicPr>
          <p:cNvPr id="3" name="班得瑞乐团 - childhood memory - bandari 童年">
            <a:hlinkClick r:id="" action="ppaction://media"/>
            <a:extLst>
              <a:ext uri="{FF2B5EF4-FFF2-40B4-BE49-F238E27FC236}">
                <a16:creationId xmlns:a16="http://schemas.microsoft.com/office/drawing/2014/main" id="{8AF979AF-B7C4-4A9C-8486-6E0F7D4880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18686" y="1881939"/>
            <a:ext cx="609600" cy="609600"/>
          </a:xfrm>
          <a:prstGeom prst="rect">
            <a:avLst/>
          </a:prstGeom>
        </p:spPr>
      </p:pic>
      <p:sp>
        <p:nvSpPr>
          <p:cNvPr id="18" name="Rectangle 20">
            <a:extLst>
              <a:ext uri="{FF2B5EF4-FFF2-40B4-BE49-F238E27FC236}">
                <a16:creationId xmlns:a16="http://schemas.microsoft.com/office/drawing/2014/main" id="{092A655A-2CA8-4E2A-8013-801B19BF9468}"/>
              </a:ext>
            </a:extLst>
          </p:cNvPr>
          <p:cNvSpPr>
            <a:spLocks noChangeArrowheads="1"/>
          </p:cNvSpPr>
          <p:nvPr/>
        </p:nvSpPr>
        <p:spPr bwMode="auto">
          <a:xfrm>
            <a:off x="4101125" y="3023755"/>
            <a:ext cx="450368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We have many PowerPoint </a:t>
            </a:r>
            <a:r>
              <a:rPr lang="zh-CN" altLang="en-US" sz="800" dirty="0">
                <a:solidFill>
                  <a:srgbClr val="53585E"/>
                </a:solidFill>
                <a:latin typeface="Arial" pitchFamily="34" charset="0"/>
                <a:cs typeface="Arial" pitchFamily="34" charset="0"/>
              </a:rPr>
              <a:t>templates</a:t>
            </a:r>
            <a:r>
              <a:rPr lang="en-US" altLang="zh-CN" sz="800" dirty="0">
                <a:solidFill>
                  <a:srgbClr val="53585E"/>
                </a:solidFill>
                <a:latin typeface="Arial" pitchFamily="34" charset="0"/>
                <a:cs typeface="Arial" pitchFamily="34" charset="0"/>
              </a:rPr>
              <a:t> that has been specifically designed to help anyone that is stepping into the world of PowerPoint for the very first time.</a:t>
            </a:r>
            <a:endParaRPr lang="zh-CN" altLang="en-US" sz="800" dirty="0">
              <a:solidFill>
                <a:srgbClr val="53585E"/>
              </a:solidFill>
              <a:latin typeface="Arial" pitchFamily="34" charset="0"/>
              <a:cs typeface="Arial" pitchFamily="34" charset="0"/>
            </a:endParaRPr>
          </a:p>
        </p:txBody>
      </p:sp>
    </p:spTree>
    <p:extLst>
      <p:ext uri="{BB962C8B-B14F-4D97-AF65-F5344CB8AC3E}">
        <p14:creationId xmlns:p14="http://schemas.microsoft.com/office/powerpoint/2010/main" val="42859463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par>
                                <p:cTn id="7" presetID="42"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fade">
                                      <p:cBhvr>
                                        <p:cTn id="9" dur="1000"/>
                                        <p:tgtEl>
                                          <p:spTgt spid="20"/>
                                        </p:tgtEl>
                                      </p:cBhvr>
                                    </p:animEffect>
                                    <p:anim calcmode="lin" valueType="num">
                                      <p:cBhvr>
                                        <p:cTn id="10" dur="1000" fill="hold"/>
                                        <p:tgtEl>
                                          <p:spTgt spid="20"/>
                                        </p:tgtEl>
                                        <p:attrNameLst>
                                          <p:attrName>ppt_x</p:attrName>
                                        </p:attrNameLst>
                                      </p:cBhvr>
                                      <p:tavLst>
                                        <p:tav tm="0">
                                          <p:val>
                                            <p:strVal val="#ppt_x"/>
                                          </p:val>
                                        </p:tav>
                                        <p:tav tm="100000">
                                          <p:val>
                                            <p:strVal val="#ppt_x"/>
                                          </p:val>
                                        </p:tav>
                                      </p:tavLst>
                                    </p:anim>
                                    <p:anim calcmode="lin" valueType="num">
                                      <p:cBhvr>
                                        <p:cTn id="11" dur="1000" fill="hold"/>
                                        <p:tgtEl>
                                          <p:spTgt spid="20"/>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53" presetClass="entr" presetSubtype="16" fill="hold" grpId="0" nodeType="afterEffect">
                                  <p:stCondLst>
                                    <p:cond delay="0"/>
                                  </p:stCondLst>
                                  <p:iterate type="lt">
                                    <p:tmPct val="10000"/>
                                  </p:iterate>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900"/>
                            </p:stCondLst>
                            <p:childTnLst>
                              <p:par>
                                <p:cTn id="25" presetID="42"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750"/>
                                        <p:tgtEl>
                                          <p:spTgt spid="18"/>
                                        </p:tgtEl>
                                      </p:cBhvr>
                                    </p:animEffect>
                                    <p:anim calcmode="lin" valueType="num">
                                      <p:cBhvr>
                                        <p:cTn id="28" dur="750" fill="hold"/>
                                        <p:tgtEl>
                                          <p:spTgt spid="18"/>
                                        </p:tgtEl>
                                        <p:attrNameLst>
                                          <p:attrName>ppt_x</p:attrName>
                                        </p:attrNameLst>
                                      </p:cBhvr>
                                      <p:tavLst>
                                        <p:tav tm="0">
                                          <p:val>
                                            <p:strVal val="#ppt_x"/>
                                          </p:val>
                                        </p:tav>
                                        <p:tav tm="100000">
                                          <p:val>
                                            <p:strVal val="#ppt_x"/>
                                          </p:val>
                                        </p:tav>
                                      </p:tavLst>
                                    </p:anim>
                                    <p:anim calcmode="lin" valueType="num">
                                      <p:cBhvr>
                                        <p:cTn id="29" dur="750" fill="hold"/>
                                        <p:tgtEl>
                                          <p:spTgt spid="18"/>
                                        </p:tgtEl>
                                        <p:attrNameLst>
                                          <p:attrName>ppt_y</p:attrName>
                                        </p:attrNameLst>
                                      </p:cBhvr>
                                      <p:tavLst>
                                        <p:tav tm="0">
                                          <p:val>
                                            <p:strVal val="#ppt_y+.1"/>
                                          </p:val>
                                        </p:tav>
                                        <p:tav tm="100000">
                                          <p:val>
                                            <p:strVal val="#ppt_y"/>
                                          </p:val>
                                        </p:tav>
                                      </p:tavLst>
                                    </p:anim>
                                  </p:childTnLst>
                                </p:cTn>
                              </p:par>
                            </p:childTnLst>
                          </p:cTn>
                        </p:par>
                        <p:par>
                          <p:cTn id="30" fill="hold">
                            <p:stCondLst>
                              <p:cond delay="3650"/>
                            </p:stCondLst>
                            <p:childTnLst>
                              <p:par>
                                <p:cTn id="31" presetID="16" presetClass="entr" presetSubtype="21"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arn(inVertical)">
                                      <p:cBhvr>
                                        <p:cTn id="33" dur="500"/>
                                        <p:tgtEl>
                                          <p:spTgt spid="9"/>
                                        </p:tgtEl>
                                      </p:cBhvr>
                                    </p:animEffect>
                                  </p:childTnLst>
                                </p:cTn>
                              </p:par>
                            </p:childTnLst>
                          </p:cTn>
                        </p:par>
                        <p:par>
                          <p:cTn id="34" fill="hold">
                            <p:stCondLst>
                              <p:cond delay="4150"/>
                            </p:stCondLst>
                            <p:childTnLst>
                              <p:par>
                                <p:cTn id="35" presetID="16" presetClass="entr" presetSubtype="21"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p:cTn id="38" repeatCount="indefinite" fill="hold" display="0">
                  <p:stCondLst>
                    <p:cond delay="indefinite"/>
                  </p:stCondLst>
                  <p:endCondLst>
                    <p:cond evt="onStopAudio" delay="0">
                      <p:tgtEl>
                        <p:sldTgt/>
                      </p:tgtEl>
                    </p:cond>
                  </p:endCondLst>
                </p:cTn>
                <p:tgtEl>
                  <p:spTgt spid="3"/>
                </p:tgtEl>
              </p:cMediaNode>
            </p:audio>
          </p:childTnLst>
        </p:cTn>
      </p:par>
    </p:tnLst>
    <p:bldLst>
      <p:bldP spid="8" grpId="0"/>
      <p:bldP spid="17"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p:cNvSpPr/>
          <p:nvPr/>
        </p:nvSpPr>
        <p:spPr bwMode="auto">
          <a:xfrm>
            <a:off x="542179" y="3247138"/>
            <a:ext cx="240611" cy="240685"/>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10429" y="0"/>
                </a:moveTo>
                <a:lnTo>
                  <a:pt x="10429" y="10430"/>
                </a:lnTo>
                <a:lnTo>
                  <a:pt x="0" y="10430"/>
                </a:lnTo>
                <a:lnTo>
                  <a:pt x="0" y="0"/>
                </a:lnTo>
                <a:lnTo>
                  <a:pt x="10429" y="0"/>
                </a:lnTo>
                <a:close/>
                <a:moveTo>
                  <a:pt x="681" y="1976"/>
                </a:moveTo>
                <a:lnTo>
                  <a:pt x="6667" y="7961"/>
                </a:lnTo>
                <a:lnTo>
                  <a:pt x="2046" y="7876"/>
                </a:lnTo>
                <a:lnTo>
                  <a:pt x="3894" y="9725"/>
                </a:lnTo>
                <a:lnTo>
                  <a:pt x="9748" y="9746"/>
                </a:lnTo>
                <a:lnTo>
                  <a:pt x="9723" y="3896"/>
                </a:lnTo>
                <a:lnTo>
                  <a:pt x="7875" y="2048"/>
                </a:lnTo>
                <a:lnTo>
                  <a:pt x="7959" y="6668"/>
                </a:lnTo>
                <a:lnTo>
                  <a:pt x="1974" y="682"/>
                </a:lnTo>
                <a:lnTo>
                  <a:pt x="681" y="1976"/>
                </a:lnTo>
                <a:close/>
              </a:path>
            </a:pathLst>
          </a:custGeom>
          <a:solidFill>
            <a:schemeClr val="accent1"/>
          </a:solidFill>
          <a:ln>
            <a:noFill/>
          </a:ln>
        </p:spPr>
        <p:txBody>
          <a:bodyPr lIns="68580" tIns="34290" rIns="68580" bIns="34290"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5" name="矩形 57"/>
          <p:cNvSpPr>
            <a:spLocks noChangeArrowheads="1"/>
          </p:cNvSpPr>
          <p:nvPr/>
        </p:nvSpPr>
        <p:spPr bwMode="auto">
          <a:xfrm>
            <a:off x="801840" y="3230143"/>
            <a:ext cx="1351360" cy="253994"/>
          </a:xfrm>
          <a:prstGeom prst="rect">
            <a:avLst/>
          </a:prstGeom>
          <a:solidFill>
            <a:schemeClr val="accent1"/>
          </a:solidFill>
          <a:ln>
            <a:noFill/>
          </a:ln>
        </p:spPr>
        <p:txBody>
          <a:bodyPr lIns="68580" tIns="34290" rIns="68580" bIns="34290">
            <a:spAutoFit/>
          </a:bodyPr>
          <a:lstStyle/>
          <a:p>
            <a:pPr algn="dist"/>
            <a:r>
              <a:rPr lang="zh-CN" altLang="en-US" sz="12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宝贵的标题</a:t>
            </a:r>
            <a:endParaRPr lang="en-US" altLang="en-US" sz="12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文本框 40"/>
          <p:cNvSpPr txBox="1"/>
          <p:nvPr/>
        </p:nvSpPr>
        <p:spPr>
          <a:xfrm>
            <a:off x="470742" y="3533644"/>
            <a:ext cx="2521364" cy="692497"/>
          </a:xfrm>
          <a:prstGeom prst="rect">
            <a:avLst/>
          </a:prstGeom>
          <a:noFill/>
          <a:ln w="9525">
            <a:noFill/>
          </a:ln>
        </p:spPr>
        <p:txBody>
          <a:bodyPr wrap="square" lIns="68580" tIns="34290" rIns="68580" bIns="34290">
            <a:spAutoFit/>
          </a:bodyPr>
          <a:lstStyle/>
          <a:p>
            <a:pPr>
              <a:lnSpc>
                <a:spcPct val="150000"/>
              </a:lnSpc>
            </a:pPr>
            <a:r>
              <a:rPr lang="zh-CN" altLang="en-US" sz="900" noProof="1">
                <a:latin typeface="微软雅黑" panose="020B0503020204020204" pitchFamily="34" charset="-122"/>
                <a:ea typeface="微软雅黑" panose="020B0503020204020204" pitchFamily="34" charset="-122"/>
                <a:cs typeface="+mn-ea"/>
                <a:sym typeface="Arial" panose="020B0604020202020204" pitchFamily="34" charset="0"/>
              </a:rPr>
              <a:t>此处文字通过</a:t>
            </a:r>
            <a:r>
              <a:rPr lang="en-US" altLang="zh-CN" sz="900" noProof="1">
                <a:latin typeface="微软雅黑" panose="020B0503020204020204" pitchFamily="34" charset="-122"/>
                <a:ea typeface="微软雅黑" panose="020B0503020204020204" pitchFamily="34" charset="-122"/>
                <a:cs typeface="+mn-ea"/>
                <a:sym typeface="Arial" panose="020B0604020202020204" pitchFamily="34" charset="0"/>
              </a:rPr>
              <a:t>TXT</a:t>
            </a:r>
            <a:r>
              <a:rPr lang="zh-CN" altLang="en-US" sz="900" noProof="1">
                <a:latin typeface="微软雅黑" panose="020B0503020204020204" pitchFamily="34" charset="-122"/>
                <a:ea typeface="微软雅黑" panose="020B0503020204020204" pitchFamily="34" charset="-122"/>
                <a:cs typeface="+mn-ea"/>
                <a:sym typeface="Arial" panose="020B0604020202020204" pitchFamily="34" charset="0"/>
              </a:rPr>
              <a:t>文档或者</a:t>
            </a:r>
            <a:r>
              <a:rPr lang="en-US" altLang="zh-CN" sz="900" noProof="1">
                <a:latin typeface="微软雅黑" panose="020B0503020204020204" pitchFamily="34" charset="-122"/>
                <a:ea typeface="微软雅黑" panose="020B0503020204020204" pitchFamily="34" charset="-122"/>
                <a:cs typeface="+mn-ea"/>
                <a:sym typeface="Arial" panose="020B0604020202020204" pitchFamily="34" charset="0"/>
              </a:rPr>
              <a:t>QQ</a:t>
            </a:r>
            <a:r>
              <a:rPr lang="zh-CN" altLang="en-US" sz="900" noProof="1">
                <a:latin typeface="微软雅黑" panose="020B0503020204020204" pitchFamily="34" charset="-122"/>
                <a:ea typeface="微软雅黑" panose="020B0503020204020204" pitchFamily="34" charset="-122"/>
                <a:cs typeface="+mn-ea"/>
                <a:sym typeface="Arial" panose="020B0604020202020204" pitchFamily="34" charset="0"/>
              </a:rPr>
              <a:t>聊天窗口复制进入，无需调整格式，简单快捷，</a:t>
            </a:r>
            <a:r>
              <a:rPr lang="en-US" altLang="zh-CN" sz="900" noProof="1">
                <a:latin typeface="微软雅黑" panose="020B0503020204020204" pitchFamily="34" charset="-122"/>
                <a:ea typeface="微软雅黑" panose="020B0503020204020204" pitchFamily="34" charset="-122"/>
                <a:cs typeface="+mn-ea"/>
                <a:sym typeface="Arial" panose="020B0604020202020204" pitchFamily="34" charset="0"/>
              </a:rPr>
              <a:t>LEOPARD</a:t>
            </a:r>
            <a:r>
              <a:rPr lang="zh-CN" altLang="en-US" sz="900" noProof="1">
                <a:latin typeface="微软雅黑" panose="020B0503020204020204" pitchFamily="34" charset="-122"/>
                <a:ea typeface="微软雅黑" panose="020B0503020204020204" pitchFamily="34" charset="-122"/>
                <a:cs typeface="+mn-ea"/>
                <a:sym typeface="Arial" panose="020B0604020202020204" pitchFamily="34" charset="0"/>
              </a:rPr>
              <a:t>祝愿您汇报顺利！</a:t>
            </a:r>
          </a:p>
        </p:txBody>
      </p:sp>
      <p:sp>
        <p:nvSpPr>
          <p:cNvPr id="7" name="矩形 6"/>
          <p:cNvSpPr/>
          <p:nvPr/>
        </p:nvSpPr>
        <p:spPr>
          <a:xfrm>
            <a:off x="470741" y="1687840"/>
            <a:ext cx="2521364" cy="1337763"/>
          </a:xfrm>
          <a:prstGeom prst="rect">
            <a:avLst/>
          </a:prstGeom>
          <a:blipFill dpi="0" rotWithShape="1">
            <a:blip r:embed="rId3" cstate="print"/>
            <a:srcRect/>
            <a:stretch>
              <a:fillRect t="-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 name="箭头"/>
          <p:cNvSpPr/>
          <p:nvPr/>
        </p:nvSpPr>
        <p:spPr bwMode="auto">
          <a:xfrm>
            <a:off x="3382756" y="3247138"/>
            <a:ext cx="240611" cy="240685"/>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10429" y="0"/>
                </a:moveTo>
                <a:lnTo>
                  <a:pt x="10429" y="10430"/>
                </a:lnTo>
                <a:lnTo>
                  <a:pt x="0" y="10430"/>
                </a:lnTo>
                <a:lnTo>
                  <a:pt x="0" y="0"/>
                </a:lnTo>
                <a:lnTo>
                  <a:pt x="10429" y="0"/>
                </a:lnTo>
                <a:close/>
                <a:moveTo>
                  <a:pt x="681" y="1976"/>
                </a:moveTo>
                <a:lnTo>
                  <a:pt x="6667" y="7961"/>
                </a:lnTo>
                <a:lnTo>
                  <a:pt x="2046" y="7876"/>
                </a:lnTo>
                <a:lnTo>
                  <a:pt x="3894" y="9725"/>
                </a:lnTo>
                <a:lnTo>
                  <a:pt x="9748" y="9746"/>
                </a:lnTo>
                <a:lnTo>
                  <a:pt x="9723" y="3896"/>
                </a:lnTo>
                <a:lnTo>
                  <a:pt x="7875" y="2048"/>
                </a:lnTo>
                <a:lnTo>
                  <a:pt x="7959" y="6668"/>
                </a:lnTo>
                <a:lnTo>
                  <a:pt x="1974" y="682"/>
                </a:lnTo>
                <a:lnTo>
                  <a:pt x="681" y="1976"/>
                </a:lnTo>
                <a:close/>
              </a:path>
            </a:pathLst>
          </a:custGeom>
          <a:solidFill>
            <a:schemeClr val="accent1"/>
          </a:solidFill>
          <a:ln>
            <a:noFill/>
          </a:ln>
        </p:spPr>
        <p:txBody>
          <a:bodyPr lIns="68580" tIns="34290" rIns="68580" bIns="34290"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9" name="矩形 57"/>
          <p:cNvSpPr>
            <a:spLocks noChangeArrowheads="1"/>
          </p:cNvSpPr>
          <p:nvPr/>
        </p:nvSpPr>
        <p:spPr bwMode="auto">
          <a:xfrm>
            <a:off x="3642417" y="3230143"/>
            <a:ext cx="1351360" cy="253994"/>
          </a:xfrm>
          <a:prstGeom prst="rect">
            <a:avLst/>
          </a:prstGeom>
          <a:solidFill>
            <a:schemeClr val="accent1"/>
          </a:solidFill>
          <a:ln>
            <a:noFill/>
          </a:ln>
        </p:spPr>
        <p:txBody>
          <a:bodyPr lIns="68580" tIns="34290" rIns="68580" bIns="34290">
            <a:spAutoFit/>
          </a:bodyPr>
          <a:lstStyle/>
          <a:p>
            <a:pPr algn="dist"/>
            <a:r>
              <a:rPr lang="zh-CN" altLang="en-US" sz="12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宝贵的标题</a:t>
            </a:r>
            <a:endParaRPr lang="en-US" altLang="en-US" sz="12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文本框 40"/>
          <p:cNvSpPr txBox="1"/>
          <p:nvPr/>
        </p:nvSpPr>
        <p:spPr>
          <a:xfrm>
            <a:off x="3311319" y="3533644"/>
            <a:ext cx="2521364" cy="692497"/>
          </a:xfrm>
          <a:prstGeom prst="rect">
            <a:avLst/>
          </a:prstGeom>
          <a:noFill/>
          <a:ln w="9525">
            <a:noFill/>
          </a:ln>
        </p:spPr>
        <p:txBody>
          <a:bodyPr wrap="square" lIns="68580" tIns="34290" rIns="68580" bIns="34290">
            <a:spAutoFit/>
          </a:bodyPr>
          <a:lstStyle/>
          <a:p>
            <a:pPr>
              <a:lnSpc>
                <a:spcPct val="150000"/>
              </a:lnSpc>
            </a:pPr>
            <a:r>
              <a:rPr lang="zh-CN" altLang="en-US" sz="900" noProof="1">
                <a:latin typeface="微软雅黑" panose="020B0503020204020204" pitchFamily="34" charset="-122"/>
                <a:ea typeface="微软雅黑" panose="020B0503020204020204" pitchFamily="34" charset="-122"/>
                <a:cs typeface="+mn-ea"/>
                <a:sym typeface="Arial" panose="020B0604020202020204" pitchFamily="34" charset="0"/>
              </a:rPr>
              <a:t>此处文字通过</a:t>
            </a:r>
            <a:r>
              <a:rPr lang="en-US" altLang="zh-CN" sz="900" noProof="1">
                <a:latin typeface="微软雅黑" panose="020B0503020204020204" pitchFamily="34" charset="-122"/>
                <a:ea typeface="微软雅黑" panose="020B0503020204020204" pitchFamily="34" charset="-122"/>
                <a:cs typeface="+mn-ea"/>
                <a:sym typeface="Arial" panose="020B0604020202020204" pitchFamily="34" charset="0"/>
              </a:rPr>
              <a:t>TXT</a:t>
            </a:r>
            <a:r>
              <a:rPr lang="zh-CN" altLang="en-US" sz="900" noProof="1">
                <a:latin typeface="微软雅黑" panose="020B0503020204020204" pitchFamily="34" charset="-122"/>
                <a:ea typeface="微软雅黑" panose="020B0503020204020204" pitchFamily="34" charset="-122"/>
                <a:cs typeface="+mn-ea"/>
                <a:sym typeface="Arial" panose="020B0604020202020204" pitchFamily="34" charset="0"/>
              </a:rPr>
              <a:t>文档或者</a:t>
            </a:r>
            <a:r>
              <a:rPr lang="en-US" altLang="zh-CN" sz="900" noProof="1">
                <a:latin typeface="微软雅黑" panose="020B0503020204020204" pitchFamily="34" charset="-122"/>
                <a:ea typeface="微软雅黑" panose="020B0503020204020204" pitchFamily="34" charset="-122"/>
                <a:cs typeface="+mn-ea"/>
                <a:sym typeface="Arial" panose="020B0604020202020204" pitchFamily="34" charset="0"/>
              </a:rPr>
              <a:t>QQ</a:t>
            </a:r>
            <a:r>
              <a:rPr lang="zh-CN" altLang="en-US" sz="900" noProof="1">
                <a:latin typeface="微软雅黑" panose="020B0503020204020204" pitchFamily="34" charset="-122"/>
                <a:ea typeface="微软雅黑" panose="020B0503020204020204" pitchFamily="34" charset="-122"/>
                <a:cs typeface="+mn-ea"/>
                <a:sym typeface="Arial" panose="020B0604020202020204" pitchFamily="34" charset="0"/>
              </a:rPr>
              <a:t>聊天窗口复制进入，无需调整格式，简单快捷，</a:t>
            </a:r>
            <a:r>
              <a:rPr lang="en-US" altLang="zh-CN" sz="900" noProof="1">
                <a:latin typeface="微软雅黑" panose="020B0503020204020204" pitchFamily="34" charset="-122"/>
                <a:ea typeface="微软雅黑" panose="020B0503020204020204" pitchFamily="34" charset="-122"/>
                <a:cs typeface="+mn-ea"/>
                <a:sym typeface="Arial" panose="020B0604020202020204" pitchFamily="34" charset="0"/>
              </a:rPr>
              <a:t>LEOPARD</a:t>
            </a:r>
            <a:r>
              <a:rPr lang="zh-CN" altLang="en-US" sz="900" noProof="1">
                <a:latin typeface="微软雅黑" panose="020B0503020204020204" pitchFamily="34" charset="-122"/>
                <a:ea typeface="微软雅黑" panose="020B0503020204020204" pitchFamily="34" charset="-122"/>
                <a:cs typeface="+mn-ea"/>
                <a:sym typeface="Arial" panose="020B0604020202020204" pitchFamily="34" charset="0"/>
              </a:rPr>
              <a:t>祝愿您汇报顺利！</a:t>
            </a:r>
          </a:p>
        </p:txBody>
      </p:sp>
      <p:sp>
        <p:nvSpPr>
          <p:cNvPr id="11" name="矩形 10"/>
          <p:cNvSpPr/>
          <p:nvPr/>
        </p:nvSpPr>
        <p:spPr>
          <a:xfrm>
            <a:off x="3311318" y="1687840"/>
            <a:ext cx="2521364" cy="1337763"/>
          </a:xfrm>
          <a:prstGeom prst="rect">
            <a:avLst/>
          </a:prstGeom>
          <a:blipFill dpi="0" rotWithShape="1">
            <a:blip r:embed="rId4" cstate="print"/>
            <a:srcRect/>
            <a:stretch>
              <a:fillRect t="-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2" name="箭头"/>
          <p:cNvSpPr/>
          <p:nvPr/>
        </p:nvSpPr>
        <p:spPr bwMode="auto">
          <a:xfrm>
            <a:off x="6223333" y="3247138"/>
            <a:ext cx="240611" cy="240685"/>
          </a:xfrm>
          <a:custGeom>
            <a:avLst/>
            <a:gdLst>
              <a:gd name="T0" fmla="*/ 312166097 w 10429"/>
              <a:gd name="T1" fmla="*/ 312136168 h 10430"/>
              <a:gd name="T2" fmla="*/ 312166097 w 10429"/>
              <a:gd name="T3" fmla="*/ 312136168 h 10430"/>
              <a:gd name="T4" fmla="*/ 312166097 w 10429"/>
              <a:gd name="T5" fmla="*/ 312136168 h 10430"/>
              <a:gd name="T6" fmla="*/ 312166097 w 10429"/>
              <a:gd name="T7" fmla="*/ 312136168 h 10430"/>
              <a:gd name="T8" fmla="*/ 312166097 w 10429"/>
              <a:gd name="T9" fmla="*/ 312136168 h 10430"/>
              <a:gd name="T10" fmla="*/ 312166097 w 10429"/>
              <a:gd name="T11" fmla="*/ 312136168 h 10430"/>
              <a:gd name="T12" fmla="*/ 312166097 w 10429"/>
              <a:gd name="T13" fmla="*/ 312136168 h 10430"/>
              <a:gd name="T14" fmla="*/ 312166097 w 10429"/>
              <a:gd name="T15" fmla="*/ 312136168 h 10430"/>
              <a:gd name="T16" fmla="*/ 312166097 w 10429"/>
              <a:gd name="T17" fmla="*/ 312136168 h 10430"/>
              <a:gd name="T18" fmla="*/ 312166097 w 10429"/>
              <a:gd name="T19" fmla="*/ 312136168 h 10430"/>
              <a:gd name="T20" fmla="*/ 312166097 w 10429"/>
              <a:gd name="T21" fmla="*/ 312136168 h 10430"/>
              <a:gd name="T22" fmla="*/ 312166097 w 10429"/>
              <a:gd name="T23" fmla="*/ 312136168 h 10430"/>
              <a:gd name="T24" fmla="*/ 312166097 w 10429"/>
              <a:gd name="T25" fmla="*/ 312136168 h 10430"/>
              <a:gd name="T26" fmla="*/ 312166097 w 10429"/>
              <a:gd name="T27" fmla="*/ 312136168 h 10430"/>
              <a:gd name="T28" fmla="*/ 312166097 w 10429"/>
              <a:gd name="T29" fmla="*/ 312136168 h 10430"/>
              <a:gd name="T30" fmla="*/ 312166097 w 10429"/>
              <a:gd name="T31" fmla="*/ 312136168 h 104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429" h="10430">
                <a:moveTo>
                  <a:pt x="10429" y="0"/>
                </a:moveTo>
                <a:lnTo>
                  <a:pt x="10429" y="10430"/>
                </a:lnTo>
                <a:lnTo>
                  <a:pt x="0" y="10430"/>
                </a:lnTo>
                <a:lnTo>
                  <a:pt x="0" y="0"/>
                </a:lnTo>
                <a:lnTo>
                  <a:pt x="10429" y="0"/>
                </a:lnTo>
                <a:close/>
                <a:moveTo>
                  <a:pt x="681" y="1976"/>
                </a:moveTo>
                <a:lnTo>
                  <a:pt x="6667" y="7961"/>
                </a:lnTo>
                <a:lnTo>
                  <a:pt x="2046" y="7876"/>
                </a:lnTo>
                <a:lnTo>
                  <a:pt x="3894" y="9725"/>
                </a:lnTo>
                <a:lnTo>
                  <a:pt x="9748" y="9746"/>
                </a:lnTo>
                <a:lnTo>
                  <a:pt x="9723" y="3896"/>
                </a:lnTo>
                <a:lnTo>
                  <a:pt x="7875" y="2048"/>
                </a:lnTo>
                <a:lnTo>
                  <a:pt x="7959" y="6668"/>
                </a:lnTo>
                <a:lnTo>
                  <a:pt x="1974" y="682"/>
                </a:lnTo>
                <a:lnTo>
                  <a:pt x="681" y="1976"/>
                </a:lnTo>
                <a:close/>
              </a:path>
            </a:pathLst>
          </a:custGeom>
          <a:solidFill>
            <a:schemeClr val="accent1"/>
          </a:solidFill>
          <a:ln>
            <a:noFill/>
          </a:ln>
        </p:spPr>
        <p:txBody>
          <a:bodyPr lIns="68580" tIns="34290" rIns="68580" bIns="34290"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13" name="矩形 57"/>
          <p:cNvSpPr>
            <a:spLocks noChangeArrowheads="1"/>
          </p:cNvSpPr>
          <p:nvPr/>
        </p:nvSpPr>
        <p:spPr bwMode="auto">
          <a:xfrm>
            <a:off x="6482994" y="3230143"/>
            <a:ext cx="1351360" cy="253916"/>
          </a:xfrm>
          <a:prstGeom prst="rect">
            <a:avLst/>
          </a:prstGeom>
          <a:solidFill>
            <a:schemeClr val="accent1"/>
          </a:solidFill>
          <a:ln>
            <a:noFill/>
          </a:ln>
        </p:spPr>
        <p:txBody>
          <a:bodyPr lIns="68580" tIns="34290" rIns="68580" bIns="34290">
            <a:spAutoFit/>
          </a:bodyPr>
          <a:lstStyle/>
          <a:p>
            <a:pPr algn="dist"/>
            <a:r>
              <a:rPr lang="en-US" altLang="zh-CN" sz="12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2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宝贵的标题</a:t>
            </a:r>
            <a:endParaRPr lang="en-US" altLang="en-US" sz="12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文本框 40"/>
          <p:cNvSpPr txBox="1"/>
          <p:nvPr/>
        </p:nvSpPr>
        <p:spPr>
          <a:xfrm>
            <a:off x="6151896" y="3533644"/>
            <a:ext cx="2521364" cy="692497"/>
          </a:xfrm>
          <a:prstGeom prst="rect">
            <a:avLst/>
          </a:prstGeom>
          <a:noFill/>
          <a:ln w="9525">
            <a:noFill/>
          </a:ln>
        </p:spPr>
        <p:txBody>
          <a:bodyPr wrap="square" lIns="68580" tIns="34290" rIns="68580" bIns="34290">
            <a:spAutoFit/>
          </a:bodyPr>
          <a:lstStyle/>
          <a:p>
            <a:pPr>
              <a:lnSpc>
                <a:spcPct val="150000"/>
              </a:lnSpc>
            </a:pPr>
            <a:r>
              <a:rPr lang="zh-CN" altLang="en-US" sz="900" noProof="1">
                <a:latin typeface="微软雅黑" panose="020B0503020204020204" pitchFamily="34" charset="-122"/>
                <a:ea typeface="微软雅黑" panose="020B0503020204020204" pitchFamily="34" charset="-122"/>
                <a:cs typeface="+mn-ea"/>
                <a:sym typeface="Arial" panose="020B0604020202020204" pitchFamily="34" charset="0"/>
              </a:rPr>
              <a:t>此处文字通过</a:t>
            </a:r>
            <a:r>
              <a:rPr lang="en-US" altLang="zh-CN" sz="900" noProof="1">
                <a:latin typeface="微软雅黑" panose="020B0503020204020204" pitchFamily="34" charset="-122"/>
                <a:ea typeface="微软雅黑" panose="020B0503020204020204" pitchFamily="34" charset="-122"/>
                <a:cs typeface="+mn-ea"/>
                <a:sym typeface="Arial" panose="020B0604020202020204" pitchFamily="34" charset="0"/>
              </a:rPr>
              <a:t>TXT</a:t>
            </a:r>
            <a:r>
              <a:rPr lang="zh-CN" altLang="en-US" sz="900" noProof="1">
                <a:latin typeface="微软雅黑" panose="020B0503020204020204" pitchFamily="34" charset="-122"/>
                <a:ea typeface="微软雅黑" panose="020B0503020204020204" pitchFamily="34" charset="-122"/>
                <a:cs typeface="+mn-ea"/>
                <a:sym typeface="Arial" panose="020B0604020202020204" pitchFamily="34" charset="0"/>
              </a:rPr>
              <a:t>文档或者</a:t>
            </a:r>
            <a:r>
              <a:rPr lang="en-US" altLang="zh-CN" sz="900" noProof="1">
                <a:latin typeface="微软雅黑" panose="020B0503020204020204" pitchFamily="34" charset="-122"/>
                <a:ea typeface="微软雅黑" panose="020B0503020204020204" pitchFamily="34" charset="-122"/>
                <a:cs typeface="+mn-ea"/>
                <a:sym typeface="Arial" panose="020B0604020202020204" pitchFamily="34" charset="0"/>
              </a:rPr>
              <a:t>QQ</a:t>
            </a:r>
            <a:r>
              <a:rPr lang="zh-CN" altLang="en-US" sz="900" noProof="1">
                <a:latin typeface="微软雅黑" panose="020B0503020204020204" pitchFamily="34" charset="-122"/>
                <a:ea typeface="微软雅黑" panose="020B0503020204020204" pitchFamily="34" charset="-122"/>
                <a:cs typeface="+mn-ea"/>
                <a:sym typeface="Arial" panose="020B0604020202020204" pitchFamily="34" charset="0"/>
              </a:rPr>
              <a:t>聊天窗口复制进入，无需调整格式，简单快捷，</a:t>
            </a:r>
            <a:r>
              <a:rPr lang="en-US" altLang="zh-CN" sz="900" noProof="1">
                <a:latin typeface="微软雅黑" panose="020B0503020204020204" pitchFamily="34" charset="-122"/>
                <a:ea typeface="微软雅黑" panose="020B0503020204020204" pitchFamily="34" charset="-122"/>
                <a:cs typeface="+mn-ea"/>
                <a:sym typeface="Arial" panose="020B0604020202020204" pitchFamily="34" charset="0"/>
              </a:rPr>
              <a:t>LEOPARD</a:t>
            </a:r>
            <a:r>
              <a:rPr lang="zh-CN" altLang="en-US" sz="900" noProof="1">
                <a:latin typeface="微软雅黑" panose="020B0503020204020204" pitchFamily="34" charset="-122"/>
                <a:ea typeface="微软雅黑" panose="020B0503020204020204" pitchFamily="34" charset="-122"/>
                <a:cs typeface="+mn-ea"/>
                <a:sym typeface="Arial" panose="020B0604020202020204" pitchFamily="34" charset="0"/>
              </a:rPr>
              <a:t>祝愿您汇报顺利！</a:t>
            </a:r>
          </a:p>
        </p:txBody>
      </p:sp>
      <p:sp>
        <p:nvSpPr>
          <p:cNvPr id="15" name="矩形 14"/>
          <p:cNvSpPr/>
          <p:nvPr/>
        </p:nvSpPr>
        <p:spPr>
          <a:xfrm>
            <a:off x="6151895" y="1687840"/>
            <a:ext cx="2521364" cy="1337763"/>
          </a:xfrm>
          <a:prstGeom prst="rect">
            <a:avLst/>
          </a:prstGeom>
          <a:blipFill dpi="0" rotWithShape="1">
            <a:blip r:embed="rId5" cstate="print"/>
            <a:srcRect/>
            <a:stretch>
              <a:fillRect t="-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Tree>
    <p:extLst>
      <p:ext uri="{BB962C8B-B14F-4D97-AF65-F5344CB8AC3E}">
        <p14:creationId xmlns:p14="http://schemas.microsoft.com/office/powerpoint/2010/main" val="9408099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wind"/>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ppt_w</p:attrName>
                                        </p:attrNameLst>
                                      </p:cBhvr>
                                      <p:tavLst>
                                        <p:tav tm="0">
                                          <p:val>
                                            <p:fltVal val="0"/>
                                          </p:val>
                                        </p:tav>
                                        <p:tav tm="100000">
                                          <p:val>
                                            <p:strVal val="#ppt_w"/>
                                          </p:val>
                                        </p:tav>
                                      </p:tavLst>
                                    </p:anim>
                                    <p:anim calcmode="lin" valueType="num">
                                      <p:cBhvr>
                                        <p:cTn id="58" dur="500" fill="hold"/>
                                        <p:tgtEl>
                                          <p:spTgt spid="14"/>
                                        </p:tgtEl>
                                        <p:attrNameLst>
                                          <p:attrName>ppt_h</p:attrName>
                                        </p:attrNameLst>
                                      </p:cBhvr>
                                      <p:tavLst>
                                        <p:tav tm="0">
                                          <p:val>
                                            <p:fltVal val="0"/>
                                          </p:val>
                                        </p:tav>
                                        <p:tav tm="100000">
                                          <p:val>
                                            <p:strVal val="#ppt_h"/>
                                          </p:val>
                                        </p:tav>
                                      </p:tavLst>
                                    </p:anim>
                                    <p:animEffect transition="in" filter="fade">
                                      <p:cBhvr>
                                        <p:cTn id="59" dur="500"/>
                                        <p:tgtEl>
                                          <p:spTgt spid="1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P spid="10" grpId="0"/>
      <p:bldP spid="11" grpId="0" animBg="1"/>
      <p:bldP spid="12" grpId="0" animBg="1"/>
      <p:bldP spid="13" grpId="0" animBg="1"/>
      <p:bldP spid="14" grpId="0"/>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1"/>
          <p:cNvGrpSpPr/>
          <p:nvPr/>
        </p:nvGrpSpPr>
        <p:grpSpPr>
          <a:xfrm>
            <a:off x="2483768" y="2760844"/>
            <a:ext cx="3950940" cy="3952160"/>
            <a:chOff x="2483768" y="2149202"/>
            <a:chExt cx="3950940" cy="3950940"/>
          </a:xfrm>
        </p:grpSpPr>
        <p:sp>
          <p:nvSpPr>
            <p:cNvPr id="5" name="空心弧 4"/>
            <p:cNvSpPr/>
            <p:nvPr/>
          </p:nvSpPr>
          <p:spPr>
            <a:xfrm flipH="1">
              <a:off x="2483768" y="2149202"/>
              <a:ext cx="3950940" cy="3950940"/>
            </a:xfrm>
            <a:prstGeom prst="blockArc">
              <a:avLst>
                <a:gd name="adj1" fmla="val 10757526"/>
                <a:gd name="adj2" fmla="val 18715"/>
                <a:gd name="adj3" fmla="val 736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空心弧 5"/>
            <p:cNvSpPr/>
            <p:nvPr/>
          </p:nvSpPr>
          <p:spPr>
            <a:xfrm flipH="1">
              <a:off x="2483768" y="2149202"/>
              <a:ext cx="3950940" cy="3950940"/>
            </a:xfrm>
            <a:prstGeom prst="blockArc">
              <a:avLst>
                <a:gd name="adj1" fmla="val 17777439"/>
                <a:gd name="adj2" fmla="val 18715"/>
                <a:gd name="adj3" fmla="val 73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 name="组合 64"/>
          <p:cNvGrpSpPr/>
          <p:nvPr/>
        </p:nvGrpSpPr>
        <p:grpSpPr>
          <a:xfrm>
            <a:off x="2856597" y="3133788"/>
            <a:ext cx="3205282" cy="3206273"/>
            <a:chOff x="2856597" y="2522030"/>
            <a:chExt cx="3205282" cy="3205283"/>
          </a:xfrm>
        </p:grpSpPr>
        <p:sp>
          <p:nvSpPr>
            <p:cNvPr id="8" name="空心弧 7"/>
            <p:cNvSpPr/>
            <p:nvPr/>
          </p:nvSpPr>
          <p:spPr>
            <a:xfrm flipH="1">
              <a:off x="2856597" y="2522031"/>
              <a:ext cx="3205282" cy="3205282"/>
            </a:xfrm>
            <a:prstGeom prst="blockArc">
              <a:avLst>
                <a:gd name="adj1" fmla="val 10757526"/>
                <a:gd name="adj2" fmla="val 22358"/>
                <a:gd name="adj3" fmla="val 923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空心弧 8"/>
            <p:cNvSpPr/>
            <p:nvPr/>
          </p:nvSpPr>
          <p:spPr>
            <a:xfrm flipH="1">
              <a:off x="2856597" y="2522030"/>
              <a:ext cx="3205282" cy="3205282"/>
            </a:xfrm>
            <a:prstGeom prst="blockArc">
              <a:avLst>
                <a:gd name="adj1" fmla="val 15175853"/>
                <a:gd name="adj2" fmla="val 22358"/>
                <a:gd name="adj3" fmla="val 92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0" name="组合 67"/>
          <p:cNvGrpSpPr/>
          <p:nvPr/>
        </p:nvGrpSpPr>
        <p:grpSpPr>
          <a:xfrm>
            <a:off x="3246430" y="3523741"/>
            <a:ext cx="2425619" cy="2426368"/>
            <a:chOff x="3246429" y="2911863"/>
            <a:chExt cx="2425619" cy="2425619"/>
          </a:xfrm>
        </p:grpSpPr>
        <p:sp>
          <p:nvSpPr>
            <p:cNvPr id="11" name="空心弧 10"/>
            <p:cNvSpPr/>
            <p:nvPr/>
          </p:nvSpPr>
          <p:spPr>
            <a:xfrm flipH="1">
              <a:off x="3246429" y="2911863"/>
              <a:ext cx="2425619" cy="2425619"/>
            </a:xfrm>
            <a:prstGeom prst="blockArc">
              <a:avLst>
                <a:gd name="adj1" fmla="val 10757526"/>
                <a:gd name="adj2" fmla="val 64055"/>
                <a:gd name="adj3" fmla="val 1209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nvSpPr>
          <p:spPr>
            <a:xfrm flipH="1">
              <a:off x="3246429" y="2911863"/>
              <a:ext cx="2425619" cy="2425619"/>
            </a:xfrm>
            <a:prstGeom prst="blockArc">
              <a:avLst>
                <a:gd name="adj1" fmla="val 12607873"/>
                <a:gd name="adj2" fmla="val 64055"/>
                <a:gd name="adj3" fmla="val 1209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3" name="组合 70"/>
          <p:cNvGrpSpPr/>
          <p:nvPr/>
        </p:nvGrpSpPr>
        <p:grpSpPr>
          <a:xfrm>
            <a:off x="3527884" y="3950290"/>
            <a:ext cx="1932298" cy="1573269"/>
            <a:chOff x="3527883" y="3338280"/>
            <a:chExt cx="1932298" cy="1572783"/>
          </a:xfrm>
        </p:grpSpPr>
        <p:sp>
          <p:nvSpPr>
            <p:cNvPr id="14" name="饼形 13"/>
            <p:cNvSpPr/>
            <p:nvPr/>
          </p:nvSpPr>
          <p:spPr>
            <a:xfrm rot="5400000">
              <a:off x="3672845" y="3338280"/>
              <a:ext cx="1572783" cy="1572783"/>
            </a:xfrm>
            <a:prstGeom prst="pie">
              <a:avLst>
                <a:gd name="adj1" fmla="val 5376100"/>
                <a:gd name="adj2" fmla="val 162632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527883" y="3629578"/>
              <a:ext cx="1932298" cy="338445"/>
            </a:xfrm>
            <a:prstGeom prst="rect">
              <a:avLst/>
            </a:prstGeom>
          </p:spPr>
          <p:txBody>
            <a:bodyPr wrap="square" lIns="121917" tIns="60958" rIns="121917" bIns="60958">
              <a:spAutoFit/>
            </a:bodyPr>
            <a:lstStyle/>
            <a:p>
              <a:pPr algn="ctr">
                <a:spcBef>
                  <a:spcPct val="50000"/>
                </a:spcBef>
              </a:pPr>
              <a:r>
                <a:rPr lang="zh-CN" altLang="en-US" sz="1400" dirty="0">
                  <a:solidFill>
                    <a:schemeClr val="tx1">
                      <a:lumMod val="75000"/>
                      <a:lumOff val="25000"/>
                    </a:schemeClr>
                  </a:solidFill>
                  <a:latin typeface="微软雅黑" pitchFamily="34" charset="-122"/>
                  <a:ea typeface="微软雅黑" pitchFamily="34" charset="-122"/>
                  <a:sym typeface="Arial" pitchFamily="34" charset="0"/>
                </a:rPr>
                <a:t>单击添加标题</a:t>
              </a:r>
              <a:endParaRPr lang="en-US" altLang="zh-CN" sz="1400" dirty="0">
                <a:solidFill>
                  <a:schemeClr val="tx1">
                    <a:lumMod val="75000"/>
                    <a:lumOff val="25000"/>
                  </a:schemeClr>
                </a:solidFill>
                <a:latin typeface="微软雅黑" pitchFamily="34" charset="-122"/>
                <a:ea typeface="微软雅黑" pitchFamily="34" charset="-122"/>
                <a:sym typeface="Arial" pitchFamily="34" charset="0"/>
              </a:endParaRPr>
            </a:p>
          </p:txBody>
        </p:sp>
      </p:grpSp>
      <p:cxnSp>
        <p:nvCxnSpPr>
          <p:cNvPr id="16" name="直接连接符 15"/>
          <p:cNvCxnSpPr/>
          <p:nvPr/>
        </p:nvCxnSpPr>
        <p:spPr>
          <a:xfrm>
            <a:off x="2571751" y="2154506"/>
            <a:ext cx="878129" cy="1077584"/>
          </a:xfrm>
          <a:prstGeom prst="line">
            <a:avLst/>
          </a:prstGeom>
          <a:ln>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419084" y="1613913"/>
            <a:ext cx="0" cy="1690206"/>
          </a:xfrm>
          <a:prstGeom prst="line">
            <a:avLst/>
          </a:prstGeom>
          <a:ln>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5205478" y="3112064"/>
            <a:ext cx="1094714" cy="928501"/>
          </a:xfrm>
          <a:prstGeom prst="line">
            <a:avLst/>
          </a:prstGeom>
          <a:ln>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9" name="组合 76"/>
          <p:cNvGrpSpPr/>
          <p:nvPr/>
        </p:nvGrpSpPr>
        <p:grpSpPr>
          <a:xfrm>
            <a:off x="250825" y="2030868"/>
            <a:ext cx="2203342" cy="890094"/>
            <a:chOff x="594110" y="1131516"/>
            <a:chExt cx="2203342" cy="889819"/>
          </a:xfrm>
        </p:grpSpPr>
        <p:sp>
          <p:nvSpPr>
            <p:cNvPr id="20" name="矩形 1"/>
            <p:cNvSpPr>
              <a:spLocks noChangeArrowheads="1"/>
            </p:cNvSpPr>
            <p:nvPr/>
          </p:nvSpPr>
          <p:spPr bwMode="auto">
            <a:xfrm>
              <a:off x="594110" y="1598722"/>
              <a:ext cx="2102380" cy="42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just" fontAlgn="base">
                <a:lnSpc>
                  <a:spcPct val="125000"/>
                </a:lnSpc>
                <a:spcBef>
                  <a:spcPct val="0"/>
                </a:spcBef>
                <a:spcAft>
                  <a:spcPct val="0"/>
                </a:spcAft>
                <a:buFont typeface="Arial" charset="0"/>
              </a:pP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点击此处添加内容点击此处添加内容点击此处添加内容点</a:t>
              </a:r>
            </a:p>
          </p:txBody>
        </p:sp>
        <p:sp>
          <p:nvSpPr>
            <p:cNvPr id="21" name="矩形 20"/>
            <p:cNvSpPr/>
            <p:nvPr/>
          </p:nvSpPr>
          <p:spPr>
            <a:xfrm>
              <a:off x="594110" y="1131516"/>
              <a:ext cx="2203342" cy="276913"/>
            </a:xfrm>
            <a:prstGeom prst="rect">
              <a:avLst/>
            </a:prstGeom>
          </p:spPr>
          <p:txBody>
            <a:bodyPr wrap="square">
              <a:spAutoFit/>
            </a:bodyPr>
            <a:lstStyle/>
            <a:p>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此处添加标题内容</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grpSp>
        <p:nvGrpSpPr>
          <p:cNvPr id="22" name="组合 79"/>
          <p:cNvGrpSpPr/>
          <p:nvPr/>
        </p:nvGrpSpPr>
        <p:grpSpPr>
          <a:xfrm>
            <a:off x="4555604" y="1572787"/>
            <a:ext cx="2520280" cy="785038"/>
            <a:chOff x="5004048" y="769408"/>
            <a:chExt cx="2520280" cy="784796"/>
          </a:xfrm>
        </p:grpSpPr>
        <p:sp>
          <p:nvSpPr>
            <p:cNvPr id="23" name="矩形 1"/>
            <p:cNvSpPr>
              <a:spLocks noChangeArrowheads="1"/>
            </p:cNvSpPr>
            <p:nvPr/>
          </p:nvSpPr>
          <p:spPr bwMode="auto">
            <a:xfrm>
              <a:off x="5004048" y="1131590"/>
              <a:ext cx="2520280" cy="42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just" fontAlgn="base">
                <a:lnSpc>
                  <a:spcPct val="125000"/>
                </a:lnSpc>
                <a:spcBef>
                  <a:spcPct val="0"/>
                </a:spcBef>
                <a:spcAft>
                  <a:spcPct val="0"/>
                </a:spcAft>
                <a:buFont typeface="Arial" charset="0"/>
              </a:pP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点击此处添加内容点击此处添加内容点击此处添加内容点</a:t>
              </a:r>
            </a:p>
          </p:txBody>
        </p:sp>
        <p:sp>
          <p:nvSpPr>
            <p:cNvPr id="24" name="矩形 23"/>
            <p:cNvSpPr/>
            <p:nvPr/>
          </p:nvSpPr>
          <p:spPr>
            <a:xfrm>
              <a:off x="5004048" y="769408"/>
              <a:ext cx="1415772" cy="276914"/>
            </a:xfrm>
            <a:prstGeom prst="rect">
              <a:avLst/>
            </a:prstGeom>
          </p:spPr>
          <p:txBody>
            <a:bodyPr wrap="none">
              <a:spAutoFit/>
            </a:bodyPr>
            <a:lstStyle/>
            <a:p>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此处添加标题内容</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grpSp>
        <p:nvGrpSpPr>
          <p:cNvPr id="25" name="组合 82"/>
          <p:cNvGrpSpPr/>
          <p:nvPr/>
        </p:nvGrpSpPr>
        <p:grpSpPr>
          <a:xfrm>
            <a:off x="6566325" y="2941502"/>
            <a:ext cx="2244301" cy="890093"/>
            <a:chOff x="6606476" y="2176553"/>
            <a:chExt cx="2244301" cy="889819"/>
          </a:xfrm>
        </p:grpSpPr>
        <p:sp>
          <p:nvSpPr>
            <p:cNvPr id="26" name="矩形 1"/>
            <p:cNvSpPr>
              <a:spLocks noChangeArrowheads="1"/>
            </p:cNvSpPr>
            <p:nvPr/>
          </p:nvSpPr>
          <p:spPr bwMode="auto">
            <a:xfrm>
              <a:off x="6606476" y="2643758"/>
              <a:ext cx="2244301" cy="42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just" fontAlgn="base">
                <a:lnSpc>
                  <a:spcPct val="125000"/>
                </a:lnSpc>
                <a:spcBef>
                  <a:spcPct val="0"/>
                </a:spcBef>
                <a:spcAft>
                  <a:spcPct val="0"/>
                </a:spcAft>
                <a:buFont typeface="Arial" charset="0"/>
              </a:pP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点击此处添加内容点击此处添加内容点击此处添加内容点</a:t>
              </a:r>
            </a:p>
          </p:txBody>
        </p:sp>
        <p:sp>
          <p:nvSpPr>
            <p:cNvPr id="27" name="矩形 26"/>
            <p:cNvSpPr/>
            <p:nvPr/>
          </p:nvSpPr>
          <p:spPr>
            <a:xfrm>
              <a:off x="6606476" y="2176553"/>
              <a:ext cx="1415772" cy="276914"/>
            </a:xfrm>
            <a:prstGeom prst="rect">
              <a:avLst/>
            </a:prstGeom>
          </p:spPr>
          <p:txBody>
            <a:bodyPr wrap="none">
              <a:spAutoFit/>
            </a:bodyPr>
            <a:lstStyle/>
            <a:p>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此处添加标题内容</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spTree>
    <p:extLst>
      <p:ext uri="{BB962C8B-B14F-4D97-AF65-F5344CB8AC3E}">
        <p14:creationId xmlns:p14="http://schemas.microsoft.com/office/powerpoint/2010/main" val="33450723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wind"/>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anim calcmode="lin" valueType="num">
                                      <p:cBhvr>
                                        <p:cTn id="13" dur="750" fill="hold"/>
                                        <p:tgtEl>
                                          <p:spTgt spid="10"/>
                                        </p:tgtEl>
                                        <p:attrNameLst>
                                          <p:attrName>ppt_x</p:attrName>
                                        </p:attrNameLst>
                                      </p:cBhvr>
                                      <p:tavLst>
                                        <p:tav tm="0">
                                          <p:val>
                                            <p:strVal val="#ppt_x"/>
                                          </p:val>
                                        </p:tav>
                                        <p:tav tm="100000">
                                          <p:val>
                                            <p:strVal val="#ppt_x"/>
                                          </p:val>
                                        </p:tav>
                                      </p:tavLst>
                                    </p:anim>
                                    <p:anim calcmode="lin" valueType="num">
                                      <p:cBhvr>
                                        <p:cTn id="14" dur="75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3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750"/>
                                        <p:tgtEl>
                                          <p:spTgt spid="7"/>
                                        </p:tgtEl>
                                      </p:cBhvr>
                                    </p:animEffect>
                                    <p:anim calcmode="lin" valueType="num">
                                      <p:cBhvr>
                                        <p:cTn id="18" dur="750" fill="hold"/>
                                        <p:tgtEl>
                                          <p:spTgt spid="7"/>
                                        </p:tgtEl>
                                        <p:attrNameLst>
                                          <p:attrName>ppt_x</p:attrName>
                                        </p:attrNameLst>
                                      </p:cBhvr>
                                      <p:tavLst>
                                        <p:tav tm="0">
                                          <p:val>
                                            <p:strVal val="#ppt_x"/>
                                          </p:val>
                                        </p:tav>
                                        <p:tav tm="100000">
                                          <p:val>
                                            <p:strVal val="#ppt_x"/>
                                          </p:val>
                                        </p:tav>
                                      </p:tavLst>
                                    </p:anim>
                                    <p:anim calcmode="lin" valueType="num">
                                      <p:cBhvr>
                                        <p:cTn id="19" dur="75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45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750"/>
                                        <p:tgtEl>
                                          <p:spTgt spid="4"/>
                                        </p:tgtEl>
                                      </p:cBhvr>
                                    </p:animEffect>
                                    <p:anim calcmode="lin" valueType="num">
                                      <p:cBhvr>
                                        <p:cTn id="23" dur="750" fill="hold"/>
                                        <p:tgtEl>
                                          <p:spTgt spid="4"/>
                                        </p:tgtEl>
                                        <p:attrNameLst>
                                          <p:attrName>ppt_x</p:attrName>
                                        </p:attrNameLst>
                                      </p:cBhvr>
                                      <p:tavLst>
                                        <p:tav tm="0">
                                          <p:val>
                                            <p:strVal val="#ppt_x"/>
                                          </p:val>
                                        </p:tav>
                                        <p:tav tm="100000">
                                          <p:val>
                                            <p:strVal val="#ppt_x"/>
                                          </p:val>
                                        </p:tav>
                                      </p:tavLst>
                                    </p:anim>
                                    <p:anim calcmode="lin" valueType="num">
                                      <p:cBhvr>
                                        <p:cTn id="24" dur="750" fill="hold"/>
                                        <p:tgtEl>
                                          <p:spTgt spid="4"/>
                                        </p:tgtEl>
                                        <p:attrNameLst>
                                          <p:attrName>ppt_y</p:attrName>
                                        </p:attrNameLst>
                                      </p:cBhvr>
                                      <p:tavLst>
                                        <p:tav tm="0">
                                          <p:val>
                                            <p:strVal val="#ppt_y+.1"/>
                                          </p:val>
                                        </p:tav>
                                        <p:tav tm="100000">
                                          <p:val>
                                            <p:strVal val="#ppt_y"/>
                                          </p:val>
                                        </p:tav>
                                      </p:tavLst>
                                    </p:anim>
                                  </p:childTnLst>
                                </p:cTn>
                              </p:par>
                            </p:childTnLst>
                          </p:cTn>
                        </p:par>
                        <p:par>
                          <p:cTn id="25" fill="hold">
                            <p:stCondLst>
                              <p:cond delay="1200"/>
                            </p:stCondLst>
                            <p:childTnLst>
                              <p:par>
                                <p:cTn id="26" presetID="22" presetClass="entr" presetSubtype="4"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childTnLst>
                          </p:cTn>
                        </p:par>
                        <p:par>
                          <p:cTn id="29" fill="hold">
                            <p:stCondLst>
                              <p:cond delay="1700"/>
                            </p:stCondLst>
                            <p:childTnLst>
                              <p:par>
                                <p:cTn id="30" presetID="47"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anim calcmode="lin" valueType="num">
                                      <p:cBhvr>
                                        <p:cTn id="33" dur="500" fill="hold"/>
                                        <p:tgtEl>
                                          <p:spTgt spid="19"/>
                                        </p:tgtEl>
                                        <p:attrNameLst>
                                          <p:attrName>ppt_x</p:attrName>
                                        </p:attrNameLst>
                                      </p:cBhvr>
                                      <p:tavLst>
                                        <p:tav tm="0">
                                          <p:val>
                                            <p:strVal val="#ppt_x"/>
                                          </p:val>
                                        </p:tav>
                                        <p:tav tm="100000">
                                          <p:val>
                                            <p:strVal val="#ppt_x"/>
                                          </p:val>
                                        </p:tav>
                                      </p:tavLst>
                                    </p:anim>
                                    <p:anim calcmode="lin" valueType="num">
                                      <p:cBhvr>
                                        <p:cTn id="34" dur="500" fill="hold"/>
                                        <p:tgtEl>
                                          <p:spTgt spid="19"/>
                                        </p:tgtEl>
                                        <p:attrNameLst>
                                          <p:attrName>ppt_y</p:attrName>
                                        </p:attrNameLst>
                                      </p:cBhvr>
                                      <p:tavLst>
                                        <p:tav tm="0">
                                          <p:val>
                                            <p:strVal val="#ppt_y-.1"/>
                                          </p:val>
                                        </p:tav>
                                        <p:tav tm="100000">
                                          <p:val>
                                            <p:strVal val="#ppt_y"/>
                                          </p:val>
                                        </p:tav>
                                      </p:tavLst>
                                    </p:anim>
                                  </p:childTnLst>
                                </p:cTn>
                              </p:par>
                            </p:childTnLst>
                          </p:cTn>
                        </p:par>
                        <p:par>
                          <p:cTn id="35" fill="hold">
                            <p:stCondLst>
                              <p:cond delay="2200"/>
                            </p:stCondLst>
                            <p:childTnLst>
                              <p:par>
                                <p:cTn id="36" presetID="22" presetClass="entr" presetSubtype="4"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down)">
                                      <p:cBhvr>
                                        <p:cTn id="38" dur="500"/>
                                        <p:tgtEl>
                                          <p:spTgt spid="17"/>
                                        </p:tgtEl>
                                      </p:cBhvr>
                                    </p:animEffect>
                                  </p:childTnLst>
                                </p:cTn>
                              </p:par>
                            </p:childTnLst>
                          </p:cTn>
                        </p:par>
                        <p:par>
                          <p:cTn id="39" fill="hold">
                            <p:stCondLst>
                              <p:cond delay="2700"/>
                            </p:stCondLst>
                            <p:childTnLst>
                              <p:par>
                                <p:cTn id="40" presetID="47" presetClass="entr" presetSubtype="0"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anim calcmode="lin" valueType="num">
                                      <p:cBhvr>
                                        <p:cTn id="43" dur="500" fill="hold"/>
                                        <p:tgtEl>
                                          <p:spTgt spid="22"/>
                                        </p:tgtEl>
                                        <p:attrNameLst>
                                          <p:attrName>ppt_x</p:attrName>
                                        </p:attrNameLst>
                                      </p:cBhvr>
                                      <p:tavLst>
                                        <p:tav tm="0">
                                          <p:val>
                                            <p:strVal val="#ppt_x"/>
                                          </p:val>
                                        </p:tav>
                                        <p:tav tm="100000">
                                          <p:val>
                                            <p:strVal val="#ppt_x"/>
                                          </p:val>
                                        </p:tav>
                                      </p:tavLst>
                                    </p:anim>
                                    <p:anim calcmode="lin" valueType="num">
                                      <p:cBhvr>
                                        <p:cTn id="44" dur="500" fill="hold"/>
                                        <p:tgtEl>
                                          <p:spTgt spid="22"/>
                                        </p:tgtEl>
                                        <p:attrNameLst>
                                          <p:attrName>ppt_y</p:attrName>
                                        </p:attrNameLst>
                                      </p:cBhvr>
                                      <p:tavLst>
                                        <p:tav tm="0">
                                          <p:val>
                                            <p:strVal val="#ppt_y-.1"/>
                                          </p:val>
                                        </p:tav>
                                        <p:tav tm="100000">
                                          <p:val>
                                            <p:strVal val="#ppt_y"/>
                                          </p:val>
                                        </p:tav>
                                      </p:tavLst>
                                    </p:anim>
                                  </p:childTnLst>
                                </p:cTn>
                              </p:par>
                            </p:childTnLst>
                          </p:cTn>
                        </p:par>
                        <p:par>
                          <p:cTn id="45" fill="hold">
                            <p:stCondLst>
                              <p:cond delay="3200"/>
                            </p:stCondLst>
                            <p:childTnLst>
                              <p:par>
                                <p:cTn id="46" presetID="22" presetClass="entr" presetSubtype="4"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00"/>
                                        <p:tgtEl>
                                          <p:spTgt spid="18"/>
                                        </p:tgtEl>
                                      </p:cBhvr>
                                    </p:animEffect>
                                  </p:childTnLst>
                                </p:cTn>
                              </p:par>
                            </p:childTnLst>
                          </p:cTn>
                        </p:par>
                        <p:par>
                          <p:cTn id="49" fill="hold">
                            <p:stCondLst>
                              <p:cond delay="3700"/>
                            </p:stCondLst>
                            <p:childTnLst>
                              <p:par>
                                <p:cTn id="50" presetID="47" presetClass="entr" presetSubtype="0" fill="hold"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anim calcmode="lin" valueType="num">
                                      <p:cBhvr>
                                        <p:cTn id="53" dur="500" fill="hold"/>
                                        <p:tgtEl>
                                          <p:spTgt spid="25"/>
                                        </p:tgtEl>
                                        <p:attrNameLst>
                                          <p:attrName>ppt_x</p:attrName>
                                        </p:attrNameLst>
                                      </p:cBhvr>
                                      <p:tavLst>
                                        <p:tav tm="0">
                                          <p:val>
                                            <p:strVal val="#ppt_x"/>
                                          </p:val>
                                        </p:tav>
                                        <p:tav tm="100000">
                                          <p:val>
                                            <p:strVal val="#ppt_x"/>
                                          </p:val>
                                        </p:tav>
                                      </p:tavLst>
                                    </p:anim>
                                    <p:anim calcmode="lin" valueType="num">
                                      <p:cBhvr>
                                        <p:cTn id="54"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204">
            <a:extLst>
              <a:ext uri="{FF2B5EF4-FFF2-40B4-BE49-F238E27FC236}">
                <a16:creationId xmlns:a16="http://schemas.microsoft.com/office/drawing/2014/main" id="{684EF5D4-9765-4C70-980E-9397B2CDD4DC}"/>
              </a:ext>
            </a:extLst>
          </p:cNvPr>
          <p:cNvSpPr/>
          <p:nvPr/>
        </p:nvSpPr>
        <p:spPr>
          <a:xfrm>
            <a:off x="738621" y="4419781"/>
            <a:ext cx="7861912" cy="27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gn="ctr" defTabSz="242875">
              <a:spcBef>
                <a:spcPts val="638"/>
              </a:spcBef>
              <a:defRPr sz="1800"/>
            </a:pPr>
            <a:r>
              <a:rPr lang="zh-CN" altLang="en-US" sz="900" dirty="0">
                <a:solidFill>
                  <a:schemeClr val="bg1">
                    <a:lumMod val="65000"/>
                  </a:schemeClr>
                </a:solidFill>
                <a:latin typeface="微软雅黑" pitchFamily="34" charset="-122"/>
                <a:ea typeface="微软雅黑" pitchFamily="34" charset="-122"/>
                <a:cs typeface="Lato"/>
                <a:sym typeface="Lato"/>
              </a:rPr>
              <a:t>输入您的内容输入您的内容输入您的输入您的内容输入您的内容输入您的内容输入您的内容内容输入您的内容</a:t>
            </a:r>
            <a:r>
              <a:rPr lang="en-US" altLang="zh-CN" sz="900" dirty="0">
                <a:solidFill>
                  <a:schemeClr val="bg1">
                    <a:lumMod val="65000"/>
                  </a:schemeClr>
                </a:solidFill>
                <a:latin typeface="微软雅黑" pitchFamily="34" charset="-122"/>
                <a:ea typeface="微软雅黑" pitchFamily="34" charset="-122"/>
                <a:cs typeface="Lato"/>
                <a:sym typeface="Lato"/>
              </a:rPr>
              <a:t>.</a:t>
            </a:r>
            <a:r>
              <a:rPr lang="zh-CN" altLang="en-US" sz="900" dirty="0">
                <a:solidFill>
                  <a:schemeClr val="bg1">
                    <a:lumMod val="65000"/>
                  </a:schemeClr>
                </a:solidFill>
                <a:latin typeface="微软雅黑" pitchFamily="34" charset="-122"/>
                <a:ea typeface="微软雅黑" pitchFamily="34" charset="-122"/>
                <a:cs typeface="Lato"/>
                <a:sym typeface="Lato"/>
              </a:rPr>
              <a:t>输入您的内容输入您的内容输入您的输入您的内容输入您的内容输入您的内容输入您的内容内容</a:t>
            </a:r>
            <a:endParaRPr sz="900" dirty="0">
              <a:solidFill>
                <a:schemeClr val="bg1">
                  <a:lumMod val="65000"/>
                </a:schemeClr>
              </a:solidFill>
              <a:latin typeface="微软雅黑" pitchFamily="34" charset="-122"/>
              <a:ea typeface="微软雅黑" pitchFamily="34" charset="-122"/>
              <a:cs typeface="Lato"/>
              <a:sym typeface="Lato"/>
            </a:endParaRPr>
          </a:p>
        </p:txBody>
      </p:sp>
      <p:grpSp>
        <p:nvGrpSpPr>
          <p:cNvPr id="3" name="组合 2">
            <a:extLst>
              <a:ext uri="{FF2B5EF4-FFF2-40B4-BE49-F238E27FC236}">
                <a16:creationId xmlns:a16="http://schemas.microsoft.com/office/drawing/2014/main" id="{19046032-CFEB-4AC1-AE92-011482345EE4}"/>
              </a:ext>
            </a:extLst>
          </p:cNvPr>
          <p:cNvGrpSpPr/>
          <p:nvPr/>
        </p:nvGrpSpPr>
        <p:grpSpPr>
          <a:xfrm>
            <a:off x="1786124" y="1136678"/>
            <a:ext cx="3627834" cy="3043315"/>
            <a:chOff x="1778000" y="4144963"/>
            <a:chExt cx="9674225" cy="8113001"/>
          </a:xfrm>
        </p:grpSpPr>
        <p:cxnSp>
          <p:nvCxnSpPr>
            <p:cNvPr id="4" name="Straight Connector 11">
              <a:extLst>
                <a:ext uri="{FF2B5EF4-FFF2-40B4-BE49-F238E27FC236}">
                  <a16:creationId xmlns:a16="http://schemas.microsoft.com/office/drawing/2014/main" id="{C5E1768D-2F5B-4287-A301-AC7B5CE19475}"/>
                </a:ext>
              </a:extLst>
            </p:cNvPr>
            <p:cNvCxnSpPr/>
            <p:nvPr/>
          </p:nvCxnSpPr>
          <p:spPr>
            <a:xfrm flipH="1">
              <a:off x="9937750" y="7113588"/>
              <a:ext cx="1514475"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5" name="Straight Connector 12">
              <a:extLst>
                <a:ext uri="{FF2B5EF4-FFF2-40B4-BE49-F238E27FC236}">
                  <a16:creationId xmlns:a16="http://schemas.microsoft.com/office/drawing/2014/main" id="{B49937A9-2CD0-4C06-BFE1-4A20585ADA77}"/>
                </a:ext>
              </a:extLst>
            </p:cNvPr>
            <p:cNvCxnSpPr/>
            <p:nvPr/>
          </p:nvCxnSpPr>
          <p:spPr>
            <a:xfrm flipH="1">
              <a:off x="8712200" y="5005388"/>
              <a:ext cx="1225550" cy="0"/>
            </a:xfrm>
            <a:prstGeom prst="line">
              <a:avLst/>
            </a:prstGeom>
            <a:ln w="6350">
              <a:solidFill>
                <a:schemeClr val="bg1">
                  <a:lumMod val="75000"/>
                </a:schemeClr>
              </a:solidFill>
              <a:headEnd type="none"/>
              <a:tailEnd type="oval" w="sm" len="sm"/>
            </a:ln>
          </p:spPr>
          <p:style>
            <a:lnRef idx="1">
              <a:schemeClr val="dk1"/>
            </a:lnRef>
            <a:fillRef idx="0">
              <a:schemeClr val="dk1"/>
            </a:fillRef>
            <a:effectRef idx="0">
              <a:schemeClr val="dk1"/>
            </a:effectRef>
            <a:fontRef idx="minor">
              <a:schemeClr val="tx1"/>
            </a:fontRef>
          </p:style>
        </p:cxnSp>
        <p:cxnSp>
          <p:nvCxnSpPr>
            <p:cNvPr id="6" name="Straight Connector 13">
              <a:extLst>
                <a:ext uri="{FF2B5EF4-FFF2-40B4-BE49-F238E27FC236}">
                  <a16:creationId xmlns:a16="http://schemas.microsoft.com/office/drawing/2014/main" id="{708529BA-5892-42D7-BB66-0E4049C05F1B}"/>
                </a:ext>
              </a:extLst>
            </p:cNvPr>
            <p:cNvCxnSpPr/>
            <p:nvPr/>
          </p:nvCxnSpPr>
          <p:spPr>
            <a:xfrm flipH="1">
              <a:off x="8712200" y="7910513"/>
              <a:ext cx="2740025" cy="0"/>
            </a:xfrm>
            <a:prstGeom prst="line">
              <a:avLst/>
            </a:prstGeom>
            <a:ln w="6350">
              <a:solidFill>
                <a:schemeClr val="bg1">
                  <a:lumMod val="75000"/>
                </a:schemeClr>
              </a:solidFill>
              <a:headEnd type="none"/>
              <a:tailEnd type="oval" w="sm" len="sm"/>
            </a:ln>
          </p:spPr>
          <p:style>
            <a:lnRef idx="1">
              <a:schemeClr val="dk1"/>
            </a:lnRef>
            <a:fillRef idx="0">
              <a:schemeClr val="dk1"/>
            </a:fillRef>
            <a:effectRef idx="0">
              <a:schemeClr val="dk1"/>
            </a:effectRef>
            <a:fontRef idx="minor">
              <a:schemeClr val="tx1"/>
            </a:fontRef>
          </p:style>
        </p:cxnSp>
        <p:cxnSp>
          <p:nvCxnSpPr>
            <p:cNvPr id="7" name="Straight Connector 14">
              <a:extLst>
                <a:ext uri="{FF2B5EF4-FFF2-40B4-BE49-F238E27FC236}">
                  <a16:creationId xmlns:a16="http://schemas.microsoft.com/office/drawing/2014/main" id="{8EB156DF-FA6A-4AAB-985D-9D55B7C475D5}"/>
                </a:ext>
              </a:extLst>
            </p:cNvPr>
            <p:cNvCxnSpPr/>
            <p:nvPr/>
          </p:nvCxnSpPr>
          <p:spPr>
            <a:xfrm flipH="1">
              <a:off x="8712200" y="10815638"/>
              <a:ext cx="1225550" cy="0"/>
            </a:xfrm>
            <a:prstGeom prst="line">
              <a:avLst/>
            </a:prstGeom>
            <a:ln w="6350">
              <a:solidFill>
                <a:schemeClr val="bg1">
                  <a:lumMod val="75000"/>
                </a:schemeClr>
              </a:solidFill>
              <a:headEnd type="none"/>
              <a:tailEnd type="oval" w="sm" len="sm"/>
            </a:ln>
          </p:spPr>
          <p:style>
            <a:lnRef idx="1">
              <a:schemeClr val="dk1"/>
            </a:lnRef>
            <a:fillRef idx="0">
              <a:schemeClr val="dk1"/>
            </a:fillRef>
            <a:effectRef idx="0">
              <a:schemeClr val="dk1"/>
            </a:effectRef>
            <a:fontRef idx="minor">
              <a:schemeClr val="tx1"/>
            </a:fontRef>
          </p:style>
        </p:cxnSp>
        <p:cxnSp>
          <p:nvCxnSpPr>
            <p:cNvPr id="8" name="Straight Connector 15">
              <a:extLst>
                <a:ext uri="{FF2B5EF4-FFF2-40B4-BE49-F238E27FC236}">
                  <a16:creationId xmlns:a16="http://schemas.microsoft.com/office/drawing/2014/main" id="{B276E40C-A462-49D6-975E-77B2967F7214}"/>
                </a:ext>
              </a:extLst>
            </p:cNvPr>
            <p:cNvCxnSpPr/>
            <p:nvPr/>
          </p:nvCxnSpPr>
          <p:spPr>
            <a:xfrm flipV="1">
              <a:off x="9937750" y="5005388"/>
              <a:ext cx="0" cy="21082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9" name="Straight Connector 16">
              <a:extLst>
                <a:ext uri="{FF2B5EF4-FFF2-40B4-BE49-F238E27FC236}">
                  <a16:creationId xmlns:a16="http://schemas.microsoft.com/office/drawing/2014/main" id="{A790E3B2-E4B7-467A-A3DC-0147BEB2A74D}"/>
                </a:ext>
              </a:extLst>
            </p:cNvPr>
            <p:cNvCxnSpPr/>
            <p:nvPr/>
          </p:nvCxnSpPr>
          <p:spPr>
            <a:xfrm flipH="1">
              <a:off x="9937750" y="8729663"/>
              <a:ext cx="1514475"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0" name="Straight Connector 17">
              <a:extLst>
                <a:ext uri="{FF2B5EF4-FFF2-40B4-BE49-F238E27FC236}">
                  <a16:creationId xmlns:a16="http://schemas.microsoft.com/office/drawing/2014/main" id="{114F3E6E-B0E1-4FA1-90C6-58A52805DDC4}"/>
                </a:ext>
              </a:extLst>
            </p:cNvPr>
            <p:cNvCxnSpPr/>
            <p:nvPr/>
          </p:nvCxnSpPr>
          <p:spPr>
            <a:xfrm flipV="1">
              <a:off x="9937750" y="8707438"/>
              <a:ext cx="0" cy="21082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1" name="TextBox 91">
              <a:extLst>
                <a:ext uri="{FF2B5EF4-FFF2-40B4-BE49-F238E27FC236}">
                  <a16:creationId xmlns:a16="http://schemas.microsoft.com/office/drawing/2014/main" id="{E4400D01-E28A-437D-95F1-107A037D550C}"/>
                </a:ext>
              </a:extLst>
            </p:cNvPr>
            <p:cNvSpPr txBox="1">
              <a:spLocks noChangeArrowheads="1"/>
            </p:cNvSpPr>
            <p:nvPr/>
          </p:nvSpPr>
          <p:spPr bwMode="auto">
            <a:xfrm>
              <a:off x="1778000" y="4144963"/>
              <a:ext cx="4835526" cy="984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43" tIns="91422" rIns="182843" bIns="91422">
              <a:spAutoFit/>
            </a:bodyPr>
            <a:lstStyle>
              <a:lvl1pPr>
                <a:defRPr sz="3600">
                  <a:solidFill>
                    <a:schemeClr val="tx1"/>
                  </a:solidFill>
                  <a:latin typeface="Lato Light" pitchFamily="34" charset="0"/>
                  <a:ea typeface="MS PGothic" pitchFamily="34" charset="-128"/>
                </a:defRPr>
              </a:lvl1pPr>
              <a:lvl2pPr marL="742950" indent="-285750">
                <a:defRPr sz="3600">
                  <a:solidFill>
                    <a:schemeClr val="tx1"/>
                  </a:solidFill>
                  <a:latin typeface="Lato Light" pitchFamily="34" charset="0"/>
                  <a:ea typeface="MS PGothic" pitchFamily="34" charset="-128"/>
                </a:defRPr>
              </a:lvl2pPr>
              <a:lvl3pPr marL="1143000" indent="-228600">
                <a:defRPr sz="3600">
                  <a:solidFill>
                    <a:schemeClr val="tx1"/>
                  </a:solidFill>
                  <a:latin typeface="Lato Light" pitchFamily="34" charset="0"/>
                  <a:ea typeface="MS PGothic" pitchFamily="34" charset="-128"/>
                </a:defRPr>
              </a:lvl3pPr>
              <a:lvl4pPr marL="1600200" indent="-228600">
                <a:defRPr sz="3600">
                  <a:solidFill>
                    <a:schemeClr val="tx1"/>
                  </a:solidFill>
                  <a:latin typeface="Lato Light" pitchFamily="34" charset="0"/>
                  <a:ea typeface="MS PGothic" pitchFamily="34" charset="-128"/>
                </a:defRPr>
              </a:lvl4pPr>
              <a:lvl5pPr marL="2057400" indent="-228600">
                <a:defRPr sz="3600">
                  <a:solidFill>
                    <a:schemeClr val="tx1"/>
                  </a:solidFill>
                  <a:latin typeface="Lato Light" pitchFamily="34" charset="0"/>
                  <a:ea typeface="MS PGothic" pitchFamily="34" charset="-128"/>
                </a:defRPr>
              </a:lvl5pPr>
              <a:lvl6pPr marL="2514600" indent="-228600" defTabSz="1827213" fontAlgn="base">
                <a:spcBef>
                  <a:spcPct val="0"/>
                </a:spcBef>
                <a:spcAft>
                  <a:spcPct val="0"/>
                </a:spcAft>
                <a:defRPr sz="3600">
                  <a:solidFill>
                    <a:schemeClr val="tx1"/>
                  </a:solidFill>
                  <a:latin typeface="Lato Light" pitchFamily="34" charset="0"/>
                  <a:ea typeface="MS PGothic" pitchFamily="34" charset="-128"/>
                </a:defRPr>
              </a:lvl6pPr>
              <a:lvl7pPr marL="2971800" indent="-228600" defTabSz="1827213" fontAlgn="base">
                <a:spcBef>
                  <a:spcPct val="0"/>
                </a:spcBef>
                <a:spcAft>
                  <a:spcPct val="0"/>
                </a:spcAft>
                <a:defRPr sz="3600">
                  <a:solidFill>
                    <a:schemeClr val="tx1"/>
                  </a:solidFill>
                  <a:latin typeface="Lato Light" pitchFamily="34" charset="0"/>
                  <a:ea typeface="MS PGothic" pitchFamily="34" charset="-128"/>
                </a:defRPr>
              </a:lvl7pPr>
              <a:lvl8pPr marL="3429000" indent="-228600" defTabSz="1827213" fontAlgn="base">
                <a:spcBef>
                  <a:spcPct val="0"/>
                </a:spcBef>
                <a:spcAft>
                  <a:spcPct val="0"/>
                </a:spcAft>
                <a:defRPr sz="3600">
                  <a:solidFill>
                    <a:schemeClr val="tx1"/>
                  </a:solidFill>
                  <a:latin typeface="Lato Light" pitchFamily="34" charset="0"/>
                  <a:ea typeface="MS PGothic" pitchFamily="34" charset="-128"/>
                </a:defRPr>
              </a:lvl8pPr>
              <a:lvl9pPr marL="3886200" indent="-228600" defTabSz="1827213" fontAlgn="base">
                <a:spcBef>
                  <a:spcPct val="0"/>
                </a:spcBef>
                <a:spcAft>
                  <a:spcPct val="0"/>
                </a:spcAft>
                <a:defRPr sz="3600">
                  <a:solidFill>
                    <a:schemeClr val="tx1"/>
                  </a:solidFill>
                  <a:latin typeface="Lato Light" pitchFamily="34" charset="0"/>
                  <a:ea typeface="MS PGothic" pitchFamily="34" charset="-128"/>
                </a:defRPr>
              </a:lvl9pPr>
            </a:lstStyle>
            <a:p>
              <a:pPr algn="r" defTabSz="91321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标题关键字</a:t>
              </a:r>
            </a:p>
          </p:txBody>
        </p:sp>
        <p:sp>
          <p:nvSpPr>
            <p:cNvPr id="12" name="Rectangle 94">
              <a:extLst>
                <a:ext uri="{FF2B5EF4-FFF2-40B4-BE49-F238E27FC236}">
                  <a16:creationId xmlns:a16="http://schemas.microsoft.com/office/drawing/2014/main" id="{FD906CD9-E664-4592-8E51-D9115030A5BF}"/>
                </a:ext>
              </a:extLst>
            </p:cNvPr>
            <p:cNvSpPr/>
            <p:nvPr/>
          </p:nvSpPr>
          <p:spPr>
            <a:xfrm>
              <a:off x="6888163" y="4335463"/>
              <a:ext cx="1571625" cy="1573212"/>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chemeClr val="bg1">
                    <a:lumMod val="65000"/>
                  </a:schemeClr>
                </a:solidFill>
                <a:ea typeface="MS PGothic" pitchFamily="34" charset="-128"/>
              </a:endParaRPr>
            </a:p>
          </p:txBody>
        </p:sp>
        <p:sp>
          <p:nvSpPr>
            <p:cNvPr id="13" name="TextBox 96">
              <a:extLst>
                <a:ext uri="{FF2B5EF4-FFF2-40B4-BE49-F238E27FC236}">
                  <a16:creationId xmlns:a16="http://schemas.microsoft.com/office/drawing/2014/main" id="{36C0EE6F-EC95-424C-95C0-152AD6E18309}"/>
                </a:ext>
              </a:extLst>
            </p:cNvPr>
            <p:cNvSpPr txBox="1">
              <a:spLocks noChangeArrowheads="1"/>
            </p:cNvSpPr>
            <p:nvPr/>
          </p:nvSpPr>
          <p:spPr bwMode="auto">
            <a:xfrm>
              <a:off x="1778000" y="6967537"/>
              <a:ext cx="4835526" cy="984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43" tIns="91422" rIns="182843" bIns="91422">
              <a:spAutoFit/>
            </a:bodyPr>
            <a:lstStyle>
              <a:lvl1pPr>
                <a:defRPr sz="3600">
                  <a:solidFill>
                    <a:schemeClr val="tx1"/>
                  </a:solidFill>
                  <a:latin typeface="Lato Light" pitchFamily="34" charset="0"/>
                  <a:ea typeface="MS PGothic" pitchFamily="34" charset="-128"/>
                </a:defRPr>
              </a:lvl1pPr>
              <a:lvl2pPr marL="742950" indent="-285750">
                <a:defRPr sz="3600">
                  <a:solidFill>
                    <a:schemeClr val="tx1"/>
                  </a:solidFill>
                  <a:latin typeface="Lato Light" pitchFamily="34" charset="0"/>
                  <a:ea typeface="MS PGothic" pitchFamily="34" charset="-128"/>
                </a:defRPr>
              </a:lvl2pPr>
              <a:lvl3pPr marL="1143000" indent="-228600">
                <a:defRPr sz="3600">
                  <a:solidFill>
                    <a:schemeClr val="tx1"/>
                  </a:solidFill>
                  <a:latin typeface="Lato Light" pitchFamily="34" charset="0"/>
                  <a:ea typeface="MS PGothic" pitchFamily="34" charset="-128"/>
                </a:defRPr>
              </a:lvl3pPr>
              <a:lvl4pPr marL="1600200" indent="-228600">
                <a:defRPr sz="3600">
                  <a:solidFill>
                    <a:schemeClr val="tx1"/>
                  </a:solidFill>
                  <a:latin typeface="Lato Light" pitchFamily="34" charset="0"/>
                  <a:ea typeface="MS PGothic" pitchFamily="34" charset="-128"/>
                </a:defRPr>
              </a:lvl4pPr>
              <a:lvl5pPr marL="2057400" indent="-228600">
                <a:defRPr sz="3600">
                  <a:solidFill>
                    <a:schemeClr val="tx1"/>
                  </a:solidFill>
                  <a:latin typeface="Lato Light" pitchFamily="34" charset="0"/>
                  <a:ea typeface="MS PGothic" pitchFamily="34" charset="-128"/>
                </a:defRPr>
              </a:lvl5pPr>
              <a:lvl6pPr marL="2514600" indent="-228600" defTabSz="1827213" fontAlgn="base">
                <a:spcBef>
                  <a:spcPct val="0"/>
                </a:spcBef>
                <a:spcAft>
                  <a:spcPct val="0"/>
                </a:spcAft>
                <a:defRPr sz="3600">
                  <a:solidFill>
                    <a:schemeClr val="tx1"/>
                  </a:solidFill>
                  <a:latin typeface="Lato Light" pitchFamily="34" charset="0"/>
                  <a:ea typeface="MS PGothic" pitchFamily="34" charset="-128"/>
                </a:defRPr>
              </a:lvl6pPr>
              <a:lvl7pPr marL="2971800" indent="-228600" defTabSz="1827213" fontAlgn="base">
                <a:spcBef>
                  <a:spcPct val="0"/>
                </a:spcBef>
                <a:spcAft>
                  <a:spcPct val="0"/>
                </a:spcAft>
                <a:defRPr sz="3600">
                  <a:solidFill>
                    <a:schemeClr val="tx1"/>
                  </a:solidFill>
                  <a:latin typeface="Lato Light" pitchFamily="34" charset="0"/>
                  <a:ea typeface="MS PGothic" pitchFamily="34" charset="-128"/>
                </a:defRPr>
              </a:lvl7pPr>
              <a:lvl8pPr marL="3429000" indent="-228600" defTabSz="1827213" fontAlgn="base">
                <a:spcBef>
                  <a:spcPct val="0"/>
                </a:spcBef>
                <a:spcAft>
                  <a:spcPct val="0"/>
                </a:spcAft>
                <a:defRPr sz="3600">
                  <a:solidFill>
                    <a:schemeClr val="tx1"/>
                  </a:solidFill>
                  <a:latin typeface="Lato Light" pitchFamily="34" charset="0"/>
                  <a:ea typeface="MS PGothic" pitchFamily="34" charset="-128"/>
                </a:defRPr>
              </a:lvl8pPr>
              <a:lvl9pPr marL="3886200" indent="-228600" defTabSz="1827213" fontAlgn="base">
                <a:spcBef>
                  <a:spcPct val="0"/>
                </a:spcBef>
                <a:spcAft>
                  <a:spcPct val="0"/>
                </a:spcAft>
                <a:defRPr sz="3600">
                  <a:solidFill>
                    <a:schemeClr val="tx1"/>
                  </a:solidFill>
                  <a:latin typeface="Lato Light" pitchFamily="34" charset="0"/>
                  <a:ea typeface="MS PGothic" pitchFamily="34" charset="-128"/>
                </a:defRPr>
              </a:lvl9pPr>
            </a:lstStyle>
            <a:p>
              <a:pPr algn="r" defTabSz="91321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标题关键字</a:t>
              </a:r>
            </a:p>
          </p:txBody>
        </p:sp>
        <p:sp>
          <p:nvSpPr>
            <p:cNvPr id="14" name="TextBox 98">
              <a:extLst>
                <a:ext uri="{FF2B5EF4-FFF2-40B4-BE49-F238E27FC236}">
                  <a16:creationId xmlns:a16="http://schemas.microsoft.com/office/drawing/2014/main" id="{A749F280-1179-43FA-BBA3-B6E4476E5DEB}"/>
                </a:ext>
              </a:extLst>
            </p:cNvPr>
            <p:cNvSpPr txBox="1">
              <a:spLocks noChangeArrowheads="1"/>
            </p:cNvSpPr>
            <p:nvPr/>
          </p:nvSpPr>
          <p:spPr bwMode="auto">
            <a:xfrm>
              <a:off x="1778000" y="9898064"/>
              <a:ext cx="4835526" cy="984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43" tIns="91422" rIns="182843" bIns="91422">
              <a:spAutoFit/>
            </a:bodyPr>
            <a:lstStyle>
              <a:lvl1pPr>
                <a:defRPr sz="3600">
                  <a:solidFill>
                    <a:schemeClr val="tx1"/>
                  </a:solidFill>
                  <a:latin typeface="Lato Light" pitchFamily="34" charset="0"/>
                  <a:ea typeface="MS PGothic" pitchFamily="34" charset="-128"/>
                </a:defRPr>
              </a:lvl1pPr>
              <a:lvl2pPr marL="742950" indent="-285750">
                <a:defRPr sz="3600">
                  <a:solidFill>
                    <a:schemeClr val="tx1"/>
                  </a:solidFill>
                  <a:latin typeface="Lato Light" pitchFamily="34" charset="0"/>
                  <a:ea typeface="MS PGothic" pitchFamily="34" charset="-128"/>
                </a:defRPr>
              </a:lvl2pPr>
              <a:lvl3pPr marL="1143000" indent="-228600">
                <a:defRPr sz="3600">
                  <a:solidFill>
                    <a:schemeClr val="tx1"/>
                  </a:solidFill>
                  <a:latin typeface="Lato Light" pitchFamily="34" charset="0"/>
                  <a:ea typeface="MS PGothic" pitchFamily="34" charset="-128"/>
                </a:defRPr>
              </a:lvl3pPr>
              <a:lvl4pPr marL="1600200" indent="-228600">
                <a:defRPr sz="3600">
                  <a:solidFill>
                    <a:schemeClr val="tx1"/>
                  </a:solidFill>
                  <a:latin typeface="Lato Light" pitchFamily="34" charset="0"/>
                  <a:ea typeface="MS PGothic" pitchFamily="34" charset="-128"/>
                </a:defRPr>
              </a:lvl4pPr>
              <a:lvl5pPr marL="2057400" indent="-228600">
                <a:defRPr sz="3600">
                  <a:solidFill>
                    <a:schemeClr val="tx1"/>
                  </a:solidFill>
                  <a:latin typeface="Lato Light" pitchFamily="34" charset="0"/>
                  <a:ea typeface="MS PGothic" pitchFamily="34" charset="-128"/>
                </a:defRPr>
              </a:lvl5pPr>
              <a:lvl6pPr marL="2514600" indent="-228600" defTabSz="1827213" fontAlgn="base">
                <a:spcBef>
                  <a:spcPct val="0"/>
                </a:spcBef>
                <a:spcAft>
                  <a:spcPct val="0"/>
                </a:spcAft>
                <a:defRPr sz="3600">
                  <a:solidFill>
                    <a:schemeClr val="tx1"/>
                  </a:solidFill>
                  <a:latin typeface="Lato Light" pitchFamily="34" charset="0"/>
                  <a:ea typeface="MS PGothic" pitchFamily="34" charset="-128"/>
                </a:defRPr>
              </a:lvl6pPr>
              <a:lvl7pPr marL="2971800" indent="-228600" defTabSz="1827213" fontAlgn="base">
                <a:spcBef>
                  <a:spcPct val="0"/>
                </a:spcBef>
                <a:spcAft>
                  <a:spcPct val="0"/>
                </a:spcAft>
                <a:defRPr sz="3600">
                  <a:solidFill>
                    <a:schemeClr val="tx1"/>
                  </a:solidFill>
                  <a:latin typeface="Lato Light" pitchFamily="34" charset="0"/>
                  <a:ea typeface="MS PGothic" pitchFamily="34" charset="-128"/>
                </a:defRPr>
              </a:lvl7pPr>
              <a:lvl8pPr marL="3429000" indent="-228600" defTabSz="1827213" fontAlgn="base">
                <a:spcBef>
                  <a:spcPct val="0"/>
                </a:spcBef>
                <a:spcAft>
                  <a:spcPct val="0"/>
                </a:spcAft>
                <a:defRPr sz="3600">
                  <a:solidFill>
                    <a:schemeClr val="tx1"/>
                  </a:solidFill>
                  <a:latin typeface="Lato Light" pitchFamily="34" charset="0"/>
                  <a:ea typeface="MS PGothic" pitchFamily="34" charset="-128"/>
                </a:defRPr>
              </a:lvl8pPr>
              <a:lvl9pPr marL="3886200" indent="-228600" defTabSz="1827213" fontAlgn="base">
                <a:spcBef>
                  <a:spcPct val="0"/>
                </a:spcBef>
                <a:spcAft>
                  <a:spcPct val="0"/>
                </a:spcAft>
                <a:defRPr sz="3600">
                  <a:solidFill>
                    <a:schemeClr val="tx1"/>
                  </a:solidFill>
                  <a:latin typeface="Lato Light" pitchFamily="34" charset="0"/>
                  <a:ea typeface="MS PGothic" pitchFamily="34" charset="-128"/>
                </a:defRPr>
              </a:lvl9pPr>
            </a:lstStyle>
            <a:p>
              <a:pPr algn="r" defTabSz="91321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标题关键字</a:t>
              </a:r>
            </a:p>
          </p:txBody>
        </p:sp>
        <p:sp>
          <p:nvSpPr>
            <p:cNvPr id="15" name="Rectangle 101">
              <a:extLst>
                <a:ext uri="{FF2B5EF4-FFF2-40B4-BE49-F238E27FC236}">
                  <a16:creationId xmlns:a16="http://schemas.microsoft.com/office/drawing/2014/main" id="{0E19815C-CC07-4850-8755-7411EC25561A}"/>
                </a:ext>
              </a:extLst>
            </p:cNvPr>
            <p:cNvSpPr/>
            <p:nvPr/>
          </p:nvSpPr>
          <p:spPr>
            <a:xfrm>
              <a:off x="6889750" y="7177088"/>
              <a:ext cx="1570038" cy="15732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chemeClr val="bg1">
                    <a:lumMod val="65000"/>
                  </a:schemeClr>
                </a:solidFill>
                <a:ea typeface="MS PGothic" pitchFamily="34" charset="-128"/>
              </a:endParaRPr>
            </a:p>
          </p:txBody>
        </p:sp>
        <p:sp>
          <p:nvSpPr>
            <p:cNvPr id="16" name="Rectangle 104">
              <a:extLst>
                <a:ext uri="{FF2B5EF4-FFF2-40B4-BE49-F238E27FC236}">
                  <a16:creationId xmlns:a16="http://schemas.microsoft.com/office/drawing/2014/main" id="{8E2826F3-BA69-4B14-AE70-040A1E69E36A}"/>
                </a:ext>
              </a:extLst>
            </p:cNvPr>
            <p:cNvSpPr/>
            <p:nvPr/>
          </p:nvSpPr>
          <p:spPr>
            <a:xfrm>
              <a:off x="6888163" y="10129838"/>
              <a:ext cx="1571625" cy="15732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chemeClr val="bg1">
                    <a:lumMod val="65000"/>
                  </a:schemeClr>
                </a:solidFill>
                <a:ea typeface="MS PGothic" pitchFamily="34" charset="-128"/>
              </a:endParaRPr>
            </a:p>
          </p:txBody>
        </p:sp>
        <p:sp>
          <p:nvSpPr>
            <p:cNvPr id="17" name="Freeform 221">
              <a:extLst>
                <a:ext uri="{FF2B5EF4-FFF2-40B4-BE49-F238E27FC236}">
                  <a16:creationId xmlns:a16="http://schemas.microsoft.com/office/drawing/2014/main" id="{14ED5D4E-E51B-483C-9622-4227CE101C4A}"/>
                </a:ext>
              </a:extLst>
            </p:cNvPr>
            <p:cNvSpPr>
              <a:spLocks noChangeArrowheads="1"/>
            </p:cNvSpPr>
            <p:nvPr/>
          </p:nvSpPr>
          <p:spPr bwMode="auto">
            <a:xfrm>
              <a:off x="7358063" y="4727575"/>
              <a:ext cx="585787" cy="719138"/>
            </a:xfrm>
            <a:custGeom>
              <a:avLst/>
              <a:gdLst>
                <a:gd name="T0" fmla="*/ 412806 w 501"/>
                <a:gd name="T1" fmla="*/ 0 h 619"/>
                <a:gd name="T2" fmla="*/ 412806 w 501"/>
                <a:gd name="T3" fmla="*/ 0 h 619"/>
                <a:gd name="T4" fmla="*/ 412806 w 501"/>
                <a:gd name="T5" fmla="*/ 0 h 619"/>
                <a:gd name="T6" fmla="*/ 361351 w 501"/>
                <a:gd name="T7" fmla="*/ 0 h 619"/>
                <a:gd name="T8" fmla="*/ 85368 w 501"/>
                <a:gd name="T9" fmla="*/ 0 h 619"/>
                <a:gd name="T10" fmla="*/ 0 w 501"/>
                <a:gd name="T11" fmla="*/ 85809 h 619"/>
                <a:gd name="T12" fmla="*/ 0 w 501"/>
                <a:gd name="T13" fmla="*/ 631970 h 619"/>
                <a:gd name="T14" fmla="*/ 85368 w 501"/>
                <a:gd name="T15" fmla="*/ 716619 h 619"/>
                <a:gd name="T16" fmla="*/ 499343 w 501"/>
                <a:gd name="T17" fmla="*/ 716619 h 619"/>
                <a:gd name="T18" fmla="*/ 584711 w 501"/>
                <a:gd name="T19" fmla="*/ 631970 h 619"/>
                <a:gd name="T20" fmla="*/ 584711 w 501"/>
                <a:gd name="T21" fmla="*/ 170458 h 619"/>
                <a:gd name="T22" fmla="*/ 412806 w 501"/>
                <a:gd name="T23" fmla="*/ 0 h 619"/>
                <a:gd name="T24" fmla="*/ 550797 w 501"/>
                <a:gd name="T25" fmla="*/ 631970 h 619"/>
                <a:gd name="T26" fmla="*/ 550797 w 501"/>
                <a:gd name="T27" fmla="*/ 631970 h 619"/>
                <a:gd name="T28" fmla="*/ 499343 w 501"/>
                <a:gd name="T29" fmla="*/ 682992 h 619"/>
                <a:gd name="T30" fmla="*/ 85368 w 501"/>
                <a:gd name="T31" fmla="*/ 682992 h 619"/>
                <a:gd name="T32" fmla="*/ 33913 w 501"/>
                <a:gd name="T33" fmla="*/ 631970 h 619"/>
                <a:gd name="T34" fmla="*/ 33913 w 501"/>
                <a:gd name="T35" fmla="*/ 85809 h 619"/>
                <a:gd name="T36" fmla="*/ 85368 w 501"/>
                <a:gd name="T37" fmla="*/ 33628 h 619"/>
                <a:gd name="T38" fmla="*/ 361351 w 501"/>
                <a:gd name="T39" fmla="*/ 33628 h 619"/>
                <a:gd name="T40" fmla="*/ 361351 w 501"/>
                <a:gd name="T41" fmla="*/ 136830 h 619"/>
                <a:gd name="T42" fmla="*/ 446719 w 501"/>
                <a:gd name="T43" fmla="*/ 222639 h 619"/>
                <a:gd name="T44" fmla="*/ 550797 w 501"/>
                <a:gd name="T45" fmla="*/ 222639 h 619"/>
                <a:gd name="T46" fmla="*/ 550797 w 501"/>
                <a:gd name="T47" fmla="*/ 631970 h 619"/>
                <a:gd name="T48" fmla="*/ 446719 w 501"/>
                <a:gd name="T49" fmla="*/ 170458 h 619"/>
                <a:gd name="T50" fmla="*/ 446719 w 501"/>
                <a:gd name="T51" fmla="*/ 170458 h 619"/>
                <a:gd name="T52" fmla="*/ 412806 w 501"/>
                <a:gd name="T53" fmla="*/ 136830 h 619"/>
                <a:gd name="T54" fmla="*/ 412806 w 501"/>
                <a:gd name="T55" fmla="*/ 33628 h 619"/>
                <a:gd name="T56" fmla="*/ 550797 w 501"/>
                <a:gd name="T57" fmla="*/ 170458 h 619"/>
                <a:gd name="T58" fmla="*/ 446719 w 501"/>
                <a:gd name="T59" fmla="*/ 170458 h 619"/>
                <a:gd name="T60" fmla="*/ 430347 w 501"/>
                <a:gd name="T61" fmla="*/ 495140 h 619"/>
                <a:gd name="T62" fmla="*/ 430347 w 501"/>
                <a:gd name="T63" fmla="*/ 495140 h 619"/>
                <a:gd name="T64" fmla="*/ 154364 w 501"/>
                <a:gd name="T65" fmla="*/ 495140 h 619"/>
                <a:gd name="T66" fmla="*/ 137992 w 501"/>
                <a:gd name="T67" fmla="*/ 512534 h 619"/>
                <a:gd name="T68" fmla="*/ 154364 w 501"/>
                <a:gd name="T69" fmla="*/ 546161 h 619"/>
                <a:gd name="T70" fmla="*/ 430347 w 501"/>
                <a:gd name="T71" fmla="*/ 546161 h 619"/>
                <a:gd name="T72" fmla="*/ 446719 w 501"/>
                <a:gd name="T73" fmla="*/ 512534 h 619"/>
                <a:gd name="T74" fmla="*/ 430347 w 501"/>
                <a:gd name="T75" fmla="*/ 495140 h 619"/>
                <a:gd name="T76" fmla="*/ 430347 w 501"/>
                <a:gd name="T77" fmla="*/ 358310 h 619"/>
                <a:gd name="T78" fmla="*/ 430347 w 501"/>
                <a:gd name="T79" fmla="*/ 358310 h 619"/>
                <a:gd name="T80" fmla="*/ 154364 w 501"/>
                <a:gd name="T81" fmla="*/ 358310 h 619"/>
                <a:gd name="T82" fmla="*/ 137992 w 501"/>
                <a:gd name="T83" fmla="*/ 375703 h 619"/>
                <a:gd name="T84" fmla="*/ 154364 w 501"/>
                <a:gd name="T85" fmla="*/ 410491 h 619"/>
                <a:gd name="T86" fmla="*/ 430347 w 501"/>
                <a:gd name="T87" fmla="*/ 410491 h 619"/>
                <a:gd name="T88" fmla="*/ 446719 w 501"/>
                <a:gd name="T89" fmla="*/ 375703 h 619"/>
                <a:gd name="T90" fmla="*/ 430347 w 501"/>
                <a:gd name="T91" fmla="*/ 358310 h 61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01" h="619">
                  <a:moveTo>
                    <a:pt x="353" y="0"/>
                  </a:moveTo>
                  <a:lnTo>
                    <a:pt x="353" y="0"/>
                  </a:lnTo>
                  <a:cubicBezTo>
                    <a:pt x="338" y="0"/>
                    <a:pt x="338" y="0"/>
                    <a:pt x="309" y="0"/>
                  </a:cubicBezTo>
                  <a:cubicBezTo>
                    <a:pt x="73" y="0"/>
                    <a:pt x="73" y="0"/>
                    <a:pt x="73" y="0"/>
                  </a:cubicBezTo>
                  <a:cubicBezTo>
                    <a:pt x="29" y="0"/>
                    <a:pt x="0" y="29"/>
                    <a:pt x="0" y="74"/>
                  </a:cubicBezTo>
                  <a:cubicBezTo>
                    <a:pt x="0" y="545"/>
                    <a:pt x="0" y="545"/>
                    <a:pt x="0" y="545"/>
                  </a:cubicBezTo>
                  <a:cubicBezTo>
                    <a:pt x="0" y="589"/>
                    <a:pt x="29" y="618"/>
                    <a:pt x="73" y="618"/>
                  </a:cubicBezTo>
                  <a:cubicBezTo>
                    <a:pt x="427" y="618"/>
                    <a:pt x="427" y="618"/>
                    <a:pt x="427" y="618"/>
                  </a:cubicBezTo>
                  <a:cubicBezTo>
                    <a:pt x="471" y="618"/>
                    <a:pt x="500" y="589"/>
                    <a:pt x="500" y="545"/>
                  </a:cubicBezTo>
                  <a:cubicBezTo>
                    <a:pt x="500" y="147"/>
                    <a:pt x="500" y="147"/>
                    <a:pt x="500" y="147"/>
                  </a:cubicBezTo>
                  <a:lnTo>
                    <a:pt x="353" y="0"/>
                  </a:lnTo>
                  <a:close/>
                  <a:moveTo>
                    <a:pt x="471" y="545"/>
                  </a:moveTo>
                  <a:lnTo>
                    <a:pt x="471" y="545"/>
                  </a:lnTo>
                  <a:cubicBezTo>
                    <a:pt x="471" y="559"/>
                    <a:pt x="441" y="589"/>
                    <a:pt x="427" y="589"/>
                  </a:cubicBezTo>
                  <a:cubicBezTo>
                    <a:pt x="73" y="589"/>
                    <a:pt x="73" y="589"/>
                    <a:pt x="73" y="589"/>
                  </a:cubicBezTo>
                  <a:cubicBezTo>
                    <a:pt x="59" y="589"/>
                    <a:pt x="29" y="559"/>
                    <a:pt x="29" y="545"/>
                  </a:cubicBezTo>
                  <a:cubicBezTo>
                    <a:pt x="29" y="74"/>
                    <a:pt x="29" y="74"/>
                    <a:pt x="29" y="74"/>
                  </a:cubicBezTo>
                  <a:cubicBezTo>
                    <a:pt x="29" y="59"/>
                    <a:pt x="59" y="29"/>
                    <a:pt x="73" y="29"/>
                  </a:cubicBezTo>
                  <a:cubicBezTo>
                    <a:pt x="309" y="29"/>
                    <a:pt x="309" y="29"/>
                    <a:pt x="309" y="29"/>
                  </a:cubicBezTo>
                  <a:cubicBezTo>
                    <a:pt x="309" y="88"/>
                    <a:pt x="309" y="118"/>
                    <a:pt x="309" y="118"/>
                  </a:cubicBezTo>
                  <a:cubicBezTo>
                    <a:pt x="309" y="162"/>
                    <a:pt x="338" y="192"/>
                    <a:pt x="382" y="192"/>
                  </a:cubicBezTo>
                  <a:cubicBezTo>
                    <a:pt x="382" y="192"/>
                    <a:pt x="427" y="192"/>
                    <a:pt x="471" y="192"/>
                  </a:cubicBezTo>
                  <a:lnTo>
                    <a:pt x="471" y="545"/>
                  </a:lnTo>
                  <a:close/>
                  <a:moveTo>
                    <a:pt x="382" y="147"/>
                  </a:moveTo>
                  <a:lnTo>
                    <a:pt x="382" y="147"/>
                  </a:lnTo>
                  <a:cubicBezTo>
                    <a:pt x="368" y="147"/>
                    <a:pt x="353" y="133"/>
                    <a:pt x="353" y="118"/>
                  </a:cubicBezTo>
                  <a:cubicBezTo>
                    <a:pt x="353" y="118"/>
                    <a:pt x="353" y="88"/>
                    <a:pt x="353" y="29"/>
                  </a:cubicBezTo>
                  <a:cubicBezTo>
                    <a:pt x="471" y="147"/>
                    <a:pt x="471" y="147"/>
                    <a:pt x="471" y="147"/>
                  </a:cubicBezTo>
                  <a:lnTo>
                    <a:pt x="382" y="147"/>
                  </a:lnTo>
                  <a:close/>
                  <a:moveTo>
                    <a:pt x="368" y="427"/>
                  </a:moveTo>
                  <a:lnTo>
                    <a:pt x="368" y="427"/>
                  </a:lnTo>
                  <a:cubicBezTo>
                    <a:pt x="132" y="427"/>
                    <a:pt x="132" y="427"/>
                    <a:pt x="132" y="427"/>
                  </a:cubicBezTo>
                  <a:cubicBezTo>
                    <a:pt x="118" y="427"/>
                    <a:pt x="118" y="442"/>
                    <a:pt x="118" y="442"/>
                  </a:cubicBezTo>
                  <a:cubicBezTo>
                    <a:pt x="118" y="457"/>
                    <a:pt x="118" y="471"/>
                    <a:pt x="132" y="471"/>
                  </a:cubicBezTo>
                  <a:cubicBezTo>
                    <a:pt x="368" y="471"/>
                    <a:pt x="368" y="471"/>
                    <a:pt x="368" y="471"/>
                  </a:cubicBezTo>
                  <a:cubicBezTo>
                    <a:pt x="382" y="471"/>
                    <a:pt x="382" y="457"/>
                    <a:pt x="382" y="442"/>
                  </a:cubicBezTo>
                  <a:cubicBezTo>
                    <a:pt x="382" y="442"/>
                    <a:pt x="382" y="427"/>
                    <a:pt x="368" y="427"/>
                  </a:cubicBezTo>
                  <a:close/>
                  <a:moveTo>
                    <a:pt x="368" y="309"/>
                  </a:moveTo>
                  <a:lnTo>
                    <a:pt x="368" y="309"/>
                  </a:lnTo>
                  <a:cubicBezTo>
                    <a:pt x="132" y="309"/>
                    <a:pt x="132" y="309"/>
                    <a:pt x="132" y="309"/>
                  </a:cubicBezTo>
                  <a:cubicBezTo>
                    <a:pt x="118" y="309"/>
                    <a:pt x="118" y="324"/>
                    <a:pt x="118" y="324"/>
                  </a:cubicBezTo>
                  <a:cubicBezTo>
                    <a:pt x="118" y="339"/>
                    <a:pt x="118" y="354"/>
                    <a:pt x="132" y="354"/>
                  </a:cubicBezTo>
                  <a:cubicBezTo>
                    <a:pt x="368" y="354"/>
                    <a:pt x="368" y="354"/>
                    <a:pt x="368" y="354"/>
                  </a:cubicBezTo>
                  <a:cubicBezTo>
                    <a:pt x="382" y="354"/>
                    <a:pt x="382" y="339"/>
                    <a:pt x="382" y="324"/>
                  </a:cubicBezTo>
                  <a:cubicBezTo>
                    <a:pt x="382" y="324"/>
                    <a:pt x="382" y="309"/>
                    <a:pt x="368" y="309"/>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91431" tIns="45716" rIns="91431" bIns="45716" anchor="ctr"/>
            <a:lstStyle/>
            <a:p>
              <a:endParaRPr lang="zh-CN" altLang="en-US">
                <a:solidFill>
                  <a:schemeClr val="bg1">
                    <a:lumMod val="65000"/>
                  </a:schemeClr>
                </a:solidFill>
              </a:endParaRPr>
            </a:p>
          </p:txBody>
        </p:sp>
        <p:sp>
          <p:nvSpPr>
            <p:cNvPr id="18" name="Freeform 214">
              <a:extLst>
                <a:ext uri="{FF2B5EF4-FFF2-40B4-BE49-F238E27FC236}">
                  <a16:creationId xmlns:a16="http://schemas.microsoft.com/office/drawing/2014/main" id="{AC86B506-3A2D-45A2-A554-CD7FB441CB41}"/>
                </a:ext>
              </a:extLst>
            </p:cNvPr>
            <p:cNvSpPr>
              <a:spLocks noChangeArrowheads="1"/>
            </p:cNvSpPr>
            <p:nvPr/>
          </p:nvSpPr>
          <p:spPr bwMode="auto">
            <a:xfrm>
              <a:off x="7331075" y="7607300"/>
              <a:ext cx="565150" cy="636588"/>
            </a:xfrm>
            <a:custGeom>
              <a:avLst/>
              <a:gdLst>
                <a:gd name="T0" fmla="*/ 427854 w 545"/>
                <a:gd name="T1" fmla="*/ 378534 h 619"/>
                <a:gd name="T2" fmla="*/ 122541 w 545"/>
                <a:gd name="T3" fmla="*/ 393963 h 619"/>
                <a:gd name="T4" fmla="*/ 427854 w 545"/>
                <a:gd name="T5" fmla="*/ 423794 h 619"/>
                <a:gd name="T6" fmla="*/ 427854 w 545"/>
                <a:gd name="T7" fmla="*/ 378534 h 619"/>
                <a:gd name="T8" fmla="*/ 427854 w 545"/>
                <a:gd name="T9" fmla="*/ 484482 h 619"/>
                <a:gd name="T10" fmla="*/ 122541 w 545"/>
                <a:gd name="T11" fmla="*/ 499912 h 619"/>
                <a:gd name="T12" fmla="*/ 427854 w 545"/>
                <a:gd name="T13" fmla="*/ 515341 h 619"/>
                <a:gd name="T14" fmla="*/ 427854 w 545"/>
                <a:gd name="T15" fmla="*/ 484482 h 619"/>
                <a:gd name="T16" fmla="*/ 489124 w 545"/>
                <a:gd name="T17" fmla="*/ 76118 h 619"/>
                <a:gd name="T18" fmla="*/ 427854 w 545"/>
                <a:gd name="T19" fmla="*/ 29830 h 619"/>
                <a:gd name="T20" fmla="*/ 275197 w 545"/>
                <a:gd name="T21" fmla="*/ 0 h 619"/>
                <a:gd name="T22" fmla="*/ 137079 w 545"/>
                <a:gd name="T23" fmla="*/ 29830 h 619"/>
                <a:gd name="T24" fmla="*/ 75809 w 545"/>
                <a:gd name="T25" fmla="*/ 76118 h 619"/>
                <a:gd name="T26" fmla="*/ 0 w 545"/>
                <a:gd name="T27" fmla="*/ 560601 h 619"/>
                <a:gd name="T28" fmla="*/ 489124 w 545"/>
                <a:gd name="T29" fmla="*/ 635690 h 619"/>
                <a:gd name="T30" fmla="*/ 564934 w 545"/>
                <a:gd name="T31" fmla="*/ 151208 h 619"/>
                <a:gd name="T32" fmla="*/ 183811 w 545"/>
                <a:gd name="T33" fmla="*/ 76118 h 619"/>
                <a:gd name="T34" fmla="*/ 229504 w 545"/>
                <a:gd name="T35" fmla="*/ 76118 h 619"/>
                <a:gd name="T36" fmla="*/ 336468 w 545"/>
                <a:gd name="T37" fmla="*/ 76118 h 619"/>
                <a:gd name="T38" fmla="*/ 382161 w 545"/>
                <a:gd name="T39" fmla="*/ 151208 h 619"/>
                <a:gd name="T40" fmla="*/ 183811 w 545"/>
                <a:gd name="T41" fmla="*/ 76118 h 619"/>
                <a:gd name="T42" fmla="*/ 519240 w 545"/>
                <a:gd name="T43" fmla="*/ 560601 h 619"/>
                <a:gd name="T44" fmla="*/ 75809 w 545"/>
                <a:gd name="T45" fmla="*/ 605860 h 619"/>
                <a:gd name="T46" fmla="*/ 30116 w 545"/>
                <a:gd name="T47" fmla="*/ 151208 h 619"/>
                <a:gd name="T48" fmla="*/ 137079 w 545"/>
                <a:gd name="T49" fmla="*/ 121378 h 619"/>
                <a:gd name="T50" fmla="*/ 427854 w 545"/>
                <a:gd name="T51" fmla="*/ 197496 h 619"/>
                <a:gd name="T52" fmla="*/ 489124 w 545"/>
                <a:gd name="T53" fmla="*/ 121378 h 619"/>
                <a:gd name="T54" fmla="*/ 519240 w 545"/>
                <a:gd name="T55" fmla="*/ 560601 h 619"/>
                <a:gd name="T56" fmla="*/ 427854 w 545"/>
                <a:gd name="T57" fmla="*/ 272586 h 619"/>
                <a:gd name="T58" fmla="*/ 122541 w 545"/>
                <a:gd name="T59" fmla="*/ 303444 h 619"/>
                <a:gd name="T60" fmla="*/ 427854 w 545"/>
                <a:gd name="T61" fmla="*/ 317845 h 619"/>
                <a:gd name="T62" fmla="*/ 427854 w 545"/>
                <a:gd name="T63" fmla="*/ 272586 h 61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619">
                  <a:moveTo>
                    <a:pt x="412" y="368"/>
                  </a:moveTo>
                  <a:lnTo>
                    <a:pt x="412" y="368"/>
                  </a:lnTo>
                  <a:cubicBezTo>
                    <a:pt x="132" y="368"/>
                    <a:pt x="132" y="368"/>
                    <a:pt x="132" y="368"/>
                  </a:cubicBezTo>
                  <a:cubicBezTo>
                    <a:pt x="118" y="368"/>
                    <a:pt x="118" y="383"/>
                    <a:pt x="118" y="383"/>
                  </a:cubicBezTo>
                  <a:cubicBezTo>
                    <a:pt x="118" y="398"/>
                    <a:pt x="118" y="412"/>
                    <a:pt x="132" y="412"/>
                  </a:cubicBezTo>
                  <a:cubicBezTo>
                    <a:pt x="412" y="412"/>
                    <a:pt x="412" y="412"/>
                    <a:pt x="412" y="412"/>
                  </a:cubicBezTo>
                  <a:cubicBezTo>
                    <a:pt x="412" y="412"/>
                    <a:pt x="427" y="398"/>
                    <a:pt x="427" y="383"/>
                  </a:cubicBezTo>
                  <a:lnTo>
                    <a:pt x="412" y="368"/>
                  </a:lnTo>
                  <a:close/>
                  <a:moveTo>
                    <a:pt x="412" y="471"/>
                  </a:moveTo>
                  <a:lnTo>
                    <a:pt x="412" y="471"/>
                  </a:lnTo>
                  <a:cubicBezTo>
                    <a:pt x="132" y="471"/>
                    <a:pt x="132" y="471"/>
                    <a:pt x="132" y="471"/>
                  </a:cubicBezTo>
                  <a:cubicBezTo>
                    <a:pt x="118" y="471"/>
                    <a:pt x="118" y="471"/>
                    <a:pt x="118" y="486"/>
                  </a:cubicBezTo>
                  <a:cubicBezTo>
                    <a:pt x="118" y="501"/>
                    <a:pt x="118" y="501"/>
                    <a:pt x="132" y="501"/>
                  </a:cubicBezTo>
                  <a:cubicBezTo>
                    <a:pt x="412" y="501"/>
                    <a:pt x="412" y="501"/>
                    <a:pt x="412" y="501"/>
                  </a:cubicBezTo>
                  <a:cubicBezTo>
                    <a:pt x="412" y="501"/>
                    <a:pt x="427" y="501"/>
                    <a:pt x="427" y="486"/>
                  </a:cubicBezTo>
                  <a:cubicBezTo>
                    <a:pt x="427" y="471"/>
                    <a:pt x="412" y="471"/>
                    <a:pt x="412" y="471"/>
                  </a:cubicBezTo>
                  <a:close/>
                  <a:moveTo>
                    <a:pt x="471" y="74"/>
                  </a:moveTo>
                  <a:lnTo>
                    <a:pt x="471" y="74"/>
                  </a:lnTo>
                  <a:cubicBezTo>
                    <a:pt x="412" y="74"/>
                    <a:pt x="412" y="74"/>
                    <a:pt x="412" y="74"/>
                  </a:cubicBezTo>
                  <a:cubicBezTo>
                    <a:pt x="412" y="29"/>
                    <a:pt x="412" y="29"/>
                    <a:pt x="412" y="29"/>
                  </a:cubicBezTo>
                  <a:cubicBezTo>
                    <a:pt x="353" y="29"/>
                    <a:pt x="353" y="29"/>
                    <a:pt x="353" y="29"/>
                  </a:cubicBezTo>
                  <a:cubicBezTo>
                    <a:pt x="339" y="15"/>
                    <a:pt x="309" y="0"/>
                    <a:pt x="265" y="0"/>
                  </a:cubicBezTo>
                  <a:cubicBezTo>
                    <a:pt x="235" y="0"/>
                    <a:pt x="206" y="15"/>
                    <a:pt x="191" y="29"/>
                  </a:cubicBezTo>
                  <a:cubicBezTo>
                    <a:pt x="132" y="29"/>
                    <a:pt x="132" y="29"/>
                    <a:pt x="132" y="29"/>
                  </a:cubicBezTo>
                  <a:cubicBezTo>
                    <a:pt x="132" y="74"/>
                    <a:pt x="132" y="74"/>
                    <a:pt x="132" y="74"/>
                  </a:cubicBezTo>
                  <a:cubicBezTo>
                    <a:pt x="73" y="74"/>
                    <a:pt x="73" y="74"/>
                    <a:pt x="73" y="74"/>
                  </a:cubicBezTo>
                  <a:cubicBezTo>
                    <a:pt x="29" y="74"/>
                    <a:pt x="0" y="103"/>
                    <a:pt x="0" y="147"/>
                  </a:cubicBezTo>
                  <a:cubicBezTo>
                    <a:pt x="0" y="545"/>
                    <a:pt x="0" y="545"/>
                    <a:pt x="0" y="545"/>
                  </a:cubicBezTo>
                  <a:cubicBezTo>
                    <a:pt x="0" y="589"/>
                    <a:pt x="29" y="618"/>
                    <a:pt x="73" y="618"/>
                  </a:cubicBezTo>
                  <a:cubicBezTo>
                    <a:pt x="471" y="618"/>
                    <a:pt x="471" y="618"/>
                    <a:pt x="471" y="618"/>
                  </a:cubicBezTo>
                  <a:cubicBezTo>
                    <a:pt x="515" y="618"/>
                    <a:pt x="544" y="589"/>
                    <a:pt x="544" y="545"/>
                  </a:cubicBezTo>
                  <a:cubicBezTo>
                    <a:pt x="544" y="147"/>
                    <a:pt x="544" y="147"/>
                    <a:pt x="544" y="147"/>
                  </a:cubicBezTo>
                  <a:cubicBezTo>
                    <a:pt x="544" y="103"/>
                    <a:pt x="515" y="74"/>
                    <a:pt x="471" y="74"/>
                  </a:cubicBezTo>
                  <a:close/>
                  <a:moveTo>
                    <a:pt x="177" y="74"/>
                  </a:moveTo>
                  <a:lnTo>
                    <a:pt x="177" y="74"/>
                  </a:lnTo>
                  <a:cubicBezTo>
                    <a:pt x="221" y="74"/>
                    <a:pt x="221" y="74"/>
                    <a:pt x="221" y="74"/>
                  </a:cubicBezTo>
                  <a:cubicBezTo>
                    <a:pt x="221" y="59"/>
                    <a:pt x="235" y="29"/>
                    <a:pt x="265" y="29"/>
                  </a:cubicBezTo>
                  <a:cubicBezTo>
                    <a:pt x="294" y="29"/>
                    <a:pt x="324" y="59"/>
                    <a:pt x="324" y="74"/>
                  </a:cubicBezTo>
                  <a:cubicBezTo>
                    <a:pt x="368" y="74"/>
                    <a:pt x="368" y="74"/>
                    <a:pt x="368" y="74"/>
                  </a:cubicBezTo>
                  <a:cubicBezTo>
                    <a:pt x="368" y="147"/>
                    <a:pt x="368" y="147"/>
                    <a:pt x="368" y="147"/>
                  </a:cubicBezTo>
                  <a:cubicBezTo>
                    <a:pt x="177" y="147"/>
                    <a:pt x="177" y="147"/>
                    <a:pt x="177" y="147"/>
                  </a:cubicBezTo>
                  <a:lnTo>
                    <a:pt x="177" y="74"/>
                  </a:lnTo>
                  <a:close/>
                  <a:moveTo>
                    <a:pt x="500" y="545"/>
                  </a:moveTo>
                  <a:lnTo>
                    <a:pt x="500" y="545"/>
                  </a:lnTo>
                  <a:cubicBezTo>
                    <a:pt x="500" y="559"/>
                    <a:pt x="486" y="589"/>
                    <a:pt x="471" y="589"/>
                  </a:cubicBezTo>
                  <a:cubicBezTo>
                    <a:pt x="73" y="589"/>
                    <a:pt x="73" y="589"/>
                    <a:pt x="73" y="589"/>
                  </a:cubicBezTo>
                  <a:cubicBezTo>
                    <a:pt x="59" y="589"/>
                    <a:pt x="29" y="559"/>
                    <a:pt x="29" y="545"/>
                  </a:cubicBezTo>
                  <a:cubicBezTo>
                    <a:pt x="29" y="147"/>
                    <a:pt x="29" y="147"/>
                    <a:pt x="29" y="147"/>
                  </a:cubicBezTo>
                  <a:cubicBezTo>
                    <a:pt x="29" y="133"/>
                    <a:pt x="59" y="118"/>
                    <a:pt x="73" y="118"/>
                  </a:cubicBezTo>
                  <a:cubicBezTo>
                    <a:pt x="132" y="118"/>
                    <a:pt x="132" y="118"/>
                    <a:pt x="132" y="118"/>
                  </a:cubicBezTo>
                  <a:cubicBezTo>
                    <a:pt x="132" y="192"/>
                    <a:pt x="132" y="192"/>
                    <a:pt x="132" y="192"/>
                  </a:cubicBezTo>
                  <a:cubicBezTo>
                    <a:pt x="412" y="192"/>
                    <a:pt x="412" y="192"/>
                    <a:pt x="412" y="192"/>
                  </a:cubicBezTo>
                  <a:cubicBezTo>
                    <a:pt x="412" y="118"/>
                    <a:pt x="412" y="118"/>
                    <a:pt x="412" y="118"/>
                  </a:cubicBezTo>
                  <a:cubicBezTo>
                    <a:pt x="471" y="118"/>
                    <a:pt x="471" y="118"/>
                    <a:pt x="471" y="118"/>
                  </a:cubicBezTo>
                  <a:cubicBezTo>
                    <a:pt x="486" y="118"/>
                    <a:pt x="500" y="133"/>
                    <a:pt x="500" y="147"/>
                  </a:cubicBezTo>
                  <a:lnTo>
                    <a:pt x="500" y="545"/>
                  </a:lnTo>
                  <a:close/>
                  <a:moveTo>
                    <a:pt x="412" y="265"/>
                  </a:moveTo>
                  <a:lnTo>
                    <a:pt x="412" y="265"/>
                  </a:lnTo>
                  <a:cubicBezTo>
                    <a:pt x="132" y="265"/>
                    <a:pt x="132" y="265"/>
                    <a:pt x="132" y="265"/>
                  </a:cubicBezTo>
                  <a:cubicBezTo>
                    <a:pt x="118" y="265"/>
                    <a:pt x="118" y="280"/>
                    <a:pt x="118" y="295"/>
                  </a:cubicBezTo>
                  <a:cubicBezTo>
                    <a:pt x="118" y="295"/>
                    <a:pt x="118" y="309"/>
                    <a:pt x="132" y="309"/>
                  </a:cubicBezTo>
                  <a:cubicBezTo>
                    <a:pt x="412" y="309"/>
                    <a:pt x="412" y="309"/>
                    <a:pt x="412" y="309"/>
                  </a:cubicBezTo>
                  <a:lnTo>
                    <a:pt x="427" y="295"/>
                  </a:lnTo>
                  <a:cubicBezTo>
                    <a:pt x="427" y="280"/>
                    <a:pt x="412" y="265"/>
                    <a:pt x="412" y="265"/>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91431" tIns="45716" rIns="91431" bIns="45716" anchor="ctr"/>
            <a:lstStyle/>
            <a:p>
              <a:endParaRPr lang="zh-CN" altLang="en-US">
                <a:solidFill>
                  <a:schemeClr val="bg1">
                    <a:lumMod val="65000"/>
                  </a:schemeClr>
                </a:solidFill>
              </a:endParaRPr>
            </a:p>
          </p:txBody>
        </p:sp>
        <p:sp>
          <p:nvSpPr>
            <p:cNvPr id="19" name="Freeform 177">
              <a:extLst>
                <a:ext uri="{FF2B5EF4-FFF2-40B4-BE49-F238E27FC236}">
                  <a16:creationId xmlns:a16="http://schemas.microsoft.com/office/drawing/2014/main" id="{5C99367F-B36C-4A9B-83BF-EB85C65796FC}"/>
                </a:ext>
              </a:extLst>
            </p:cNvPr>
            <p:cNvSpPr>
              <a:spLocks noChangeArrowheads="1"/>
            </p:cNvSpPr>
            <p:nvPr/>
          </p:nvSpPr>
          <p:spPr bwMode="auto">
            <a:xfrm>
              <a:off x="7310438" y="10629900"/>
              <a:ext cx="606425" cy="606425"/>
            </a:xfrm>
            <a:custGeom>
              <a:avLst/>
              <a:gdLst>
                <a:gd name="T0" fmla="*/ 591217 w 649"/>
                <a:gd name="T1" fmla="*/ 28020 h 649"/>
                <a:gd name="T2" fmla="*/ 591217 w 649"/>
                <a:gd name="T3" fmla="*/ 28020 h 649"/>
                <a:gd name="T4" fmla="*/ 495016 w 649"/>
                <a:gd name="T5" fmla="*/ 28020 h 649"/>
                <a:gd name="T6" fmla="*/ 384805 w 649"/>
                <a:gd name="T7" fmla="*/ 152241 h 649"/>
                <a:gd name="T8" fmla="*/ 165317 w 649"/>
                <a:gd name="T9" fmla="*/ 69115 h 649"/>
                <a:gd name="T10" fmla="*/ 96201 w 649"/>
                <a:gd name="T11" fmla="*/ 83125 h 649"/>
                <a:gd name="T12" fmla="*/ 96201 w 649"/>
                <a:gd name="T13" fmla="*/ 165317 h 649"/>
                <a:gd name="T14" fmla="*/ 247508 w 649"/>
                <a:gd name="T15" fmla="*/ 289538 h 649"/>
                <a:gd name="T16" fmla="*/ 151307 w 649"/>
                <a:gd name="T17" fmla="*/ 385739 h 649"/>
                <a:gd name="T18" fmla="*/ 55106 w 649"/>
                <a:gd name="T19" fmla="*/ 357719 h 649"/>
                <a:gd name="T20" fmla="*/ 27086 w 649"/>
                <a:gd name="T21" fmla="*/ 371729 h 649"/>
                <a:gd name="T22" fmla="*/ 14010 w 649"/>
                <a:gd name="T23" fmla="*/ 412825 h 649"/>
                <a:gd name="T24" fmla="*/ 123287 w 649"/>
                <a:gd name="T25" fmla="*/ 495016 h 649"/>
                <a:gd name="T26" fmla="*/ 206412 w 649"/>
                <a:gd name="T27" fmla="*/ 592151 h 649"/>
                <a:gd name="T28" fmla="*/ 247508 w 649"/>
                <a:gd name="T29" fmla="*/ 578141 h 649"/>
                <a:gd name="T30" fmla="*/ 247508 w 649"/>
                <a:gd name="T31" fmla="*/ 550121 h 649"/>
                <a:gd name="T32" fmla="*/ 233498 w 649"/>
                <a:gd name="T33" fmla="*/ 467930 h 649"/>
                <a:gd name="T34" fmla="*/ 329699 w 649"/>
                <a:gd name="T35" fmla="*/ 371729 h 649"/>
                <a:gd name="T36" fmla="*/ 453920 w 649"/>
                <a:gd name="T37" fmla="*/ 523036 h 649"/>
                <a:gd name="T38" fmla="*/ 536112 w 649"/>
                <a:gd name="T39" fmla="*/ 523036 h 649"/>
                <a:gd name="T40" fmla="*/ 550121 w 649"/>
                <a:gd name="T41" fmla="*/ 453920 h 649"/>
                <a:gd name="T42" fmla="*/ 466996 w 649"/>
                <a:gd name="T43" fmla="*/ 234432 h 649"/>
                <a:gd name="T44" fmla="*/ 577207 w 649"/>
                <a:gd name="T45" fmla="*/ 110211 h 649"/>
                <a:gd name="T46" fmla="*/ 591217 w 649"/>
                <a:gd name="T47" fmla="*/ 28020 h 649"/>
                <a:gd name="T48" fmla="*/ 563197 w 649"/>
                <a:gd name="T49" fmla="*/ 97135 h 649"/>
                <a:gd name="T50" fmla="*/ 563197 w 649"/>
                <a:gd name="T51" fmla="*/ 97135 h 649"/>
                <a:gd name="T52" fmla="*/ 425900 w 649"/>
                <a:gd name="T53" fmla="*/ 234432 h 649"/>
                <a:gd name="T54" fmla="*/ 509026 w 649"/>
                <a:gd name="T55" fmla="*/ 453920 h 649"/>
                <a:gd name="T56" fmla="*/ 509026 w 649"/>
                <a:gd name="T57" fmla="*/ 495016 h 649"/>
                <a:gd name="T58" fmla="*/ 466996 w 649"/>
                <a:gd name="T59" fmla="*/ 495016 h 649"/>
                <a:gd name="T60" fmla="*/ 343709 w 649"/>
                <a:gd name="T61" fmla="*/ 316623 h 649"/>
                <a:gd name="T62" fmla="*/ 192402 w 649"/>
                <a:gd name="T63" fmla="*/ 453920 h 649"/>
                <a:gd name="T64" fmla="*/ 220422 w 649"/>
                <a:gd name="T65" fmla="*/ 550121 h 649"/>
                <a:gd name="T66" fmla="*/ 151307 w 649"/>
                <a:gd name="T67" fmla="*/ 467930 h 649"/>
                <a:gd name="T68" fmla="*/ 55106 w 649"/>
                <a:gd name="T69" fmla="*/ 398815 h 649"/>
                <a:gd name="T70" fmla="*/ 151307 w 649"/>
                <a:gd name="T71" fmla="*/ 426834 h 649"/>
                <a:gd name="T72" fmla="*/ 302614 w 649"/>
                <a:gd name="T73" fmla="*/ 275528 h 649"/>
                <a:gd name="T74" fmla="*/ 123287 w 649"/>
                <a:gd name="T75" fmla="*/ 137297 h 649"/>
                <a:gd name="T76" fmla="*/ 123287 w 649"/>
                <a:gd name="T77" fmla="*/ 110211 h 649"/>
                <a:gd name="T78" fmla="*/ 165317 w 649"/>
                <a:gd name="T79" fmla="*/ 110211 h 649"/>
                <a:gd name="T80" fmla="*/ 384805 w 649"/>
                <a:gd name="T81" fmla="*/ 192402 h 649"/>
                <a:gd name="T82" fmla="*/ 522102 w 649"/>
                <a:gd name="T83" fmla="*/ 55106 h 649"/>
                <a:gd name="T84" fmla="*/ 563197 w 649"/>
                <a:gd name="T85" fmla="*/ 55106 h 649"/>
                <a:gd name="T86" fmla="*/ 563197 w 649"/>
                <a:gd name="T87" fmla="*/ 9713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91431" tIns="45716" rIns="91431" bIns="45716" anchor="ctr"/>
            <a:lstStyle/>
            <a:p>
              <a:endParaRPr lang="zh-CN" altLang="en-US">
                <a:solidFill>
                  <a:schemeClr val="bg1">
                    <a:lumMod val="65000"/>
                  </a:schemeClr>
                </a:solidFill>
              </a:endParaRPr>
            </a:p>
          </p:txBody>
        </p:sp>
        <p:sp>
          <p:nvSpPr>
            <p:cNvPr id="20" name="矩形 19">
              <a:extLst>
                <a:ext uri="{FF2B5EF4-FFF2-40B4-BE49-F238E27FC236}">
                  <a16:creationId xmlns:a16="http://schemas.microsoft.com/office/drawing/2014/main" id="{73842B1D-8FE4-44A3-B939-AB39D4A6FFCC}"/>
                </a:ext>
              </a:extLst>
            </p:cNvPr>
            <p:cNvSpPr/>
            <p:nvPr/>
          </p:nvSpPr>
          <p:spPr>
            <a:xfrm>
              <a:off x="1966797" y="4744858"/>
              <a:ext cx="4515080" cy="1723017"/>
            </a:xfrm>
            <a:prstGeom prst="rect">
              <a:avLst/>
            </a:prstGeom>
          </p:spPr>
          <p:txBody>
            <a:bodyPr wrap="square">
              <a:spAutoFit/>
            </a:bodyPr>
            <a:lstStyle/>
            <a:p>
              <a:pPr algn="r"/>
              <a:r>
                <a:rPr lang="zh-CN" altLang="en-US" sz="900" dirty="0">
                  <a:solidFill>
                    <a:schemeClr val="bg1">
                      <a:lumMod val="65000"/>
                    </a:schemeClr>
                  </a:solidFill>
                  <a:latin typeface="微软雅黑" pitchFamily="34" charset="-122"/>
                  <a:ea typeface="微软雅黑" pitchFamily="34" charset="-122"/>
                  <a:cs typeface="Lato"/>
                  <a:sym typeface="Lato"/>
                </a:rPr>
                <a:t>您的内容输入您的内容内容输入您的内容</a:t>
              </a:r>
              <a:r>
                <a:rPr lang="en-US" altLang="zh-CN" sz="900" dirty="0">
                  <a:solidFill>
                    <a:schemeClr val="bg1">
                      <a:lumMod val="65000"/>
                    </a:schemeClr>
                  </a:solidFill>
                  <a:latin typeface="微软雅黑" pitchFamily="34" charset="-122"/>
                  <a:ea typeface="微软雅黑" pitchFamily="34" charset="-122"/>
                  <a:cs typeface="Lato"/>
                  <a:sym typeface="Lato"/>
                </a:rPr>
                <a:t>.</a:t>
              </a:r>
              <a:r>
                <a:rPr lang="zh-CN" altLang="en-US" sz="900" dirty="0">
                  <a:solidFill>
                    <a:schemeClr val="bg1">
                      <a:lumMod val="65000"/>
                    </a:schemeClr>
                  </a:solidFill>
                  <a:latin typeface="微软雅黑" pitchFamily="34" charset="-122"/>
                  <a:ea typeface="微软雅黑" pitchFamily="34" charset="-122"/>
                  <a:cs typeface="Lato"/>
                  <a:sym typeface="Lato"/>
                </a:rPr>
                <a:t>输入您的内容输入您的内容输入您的输入您的内容</a:t>
              </a:r>
              <a:endParaRPr lang="zh-CN" altLang="en-US" sz="900" dirty="0">
                <a:solidFill>
                  <a:schemeClr val="bg1">
                    <a:lumMod val="65000"/>
                  </a:schemeClr>
                </a:solidFill>
              </a:endParaRPr>
            </a:p>
          </p:txBody>
        </p:sp>
        <p:sp>
          <p:nvSpPr>
            <p:cNvPr id="21" name="矩形 20">
              <a:extLst>
                <a:ext uri="{FF2B5EF4-FFF2-40B4-BE49-F238E27FC236}">
                  <a16:creationId xmlns:a16="http://schemas.microsoft.com/office/drawing/2014/main" id="{79EDBF42-7306-4E02-B8E0-61FD5BCA35CE}"/>
                </a:ext>
              </a:extLst>
            </p:cNvPr>
            <p:cNvSpPr/>
            <p:nvPr/>
          </p:nvSpPr>
          <p:spPr>
            <a:xfrm>
              <a:off x="1966797" y="7639903"/>
              <a:ext cx="4515080" cy="1723017"/>
            </a:xfrm>
            <a:prstGeom prst="rect">
              <a:avLst/>
            </a:prstGeom>
          </p:spPr>
          <p:txBody>
            <a:bodyPr wrap="square">
              <a:spAutoFit/>
            </a:bodyPr>
            <a:lstStyle/>
            <a:p>
              <a:pPr algn="r"/>
              <a:r>
                <a:rPr lang="zh-CN" altLang="en-US" sz="900" dirty="0">
                  <a:solidFill>
                    <a:schemeClr val="bg1">
                      <a:lumMod val="65000"/>
                    </a:schemeClr>
                  </a:solidFill>
                  <a:latin typeface="微软雅黑" pitchFamily="34" charset="-122"/>
                  <a:ea typeface="微软雅黑" pitchFamily="34" charset="-122"/>
                  <a:cs typeface="Lato"/>
                  <a:sym typeface="Lato"/>
                </a:rPr>
                <a:t>您的内容输入您的内容内容输入您的内容</a:t>
              </a:r>
              <a:r>
                <a:rPr lang="en-US" altLang="zh-CN" sz="900" dirty="0">
                  <a:solidFill>
                    <a:schemeClr val="bg1">
                      <a:lumMod val="65000"/>
                    </a:schemeClr>
                  </a:solidFill>
                  <a:latin typeface="微软雅黑" pitchFamily="34" charset="-122"/>
                  <a:ea typeface="微软雅黑" pitchFamily="34" charset="-122"/>
                  <a:cs typeface="Lato"/>
                  <a:sym typeface="Lato"/>
                </a:rPr>
                <a:t>.</a:t>
              </a:r>
              <a:r>
                <a:rPr lang="zh-CN" altLang="en-US" sz="900" dirty="0">
                  <a:solidFill>
                    <a:schemeClr val="bg1">
                      <a:lumMod val="65000"/>
                    </a:schemeClr>
                  </a:solidFill>
                  <a:latin typeface="微软雅黑" pitchFamily="34" charset="-122"/>
                  <a:ea typeface="微软雅黑" pitchFamily="34" charset="-122"/>
                  <a:cs typeface="Lato"/>
                  <a:sym typeface="Lato"/>
                </a:rPr>
                <a:t>输入您的内容输入您的内容输入您的输入您的内容</a:t>
              </a:r>
              <a:endParaRPr lang="zh-CN" altLang="en-US" sz="900" dirty="0">
                <a:solidFill>
                  <a:schemeClr val="bg1">
                    <a:lumMod val="65000"/>
                  </a:schemeClr>
                </a:solidFill>
              </a:endParaRPr>
            </a:p>
          </p:txBody>
        </p:sp>
        <p:sp>
          <p:nvSpPr>
            <p:cNvPr id="22" name="矩形 21">
              <a:extLst>
                <a:ext uri="{FF2B5EF4-FFF2-40B4-BE49-F238E27FC236}">
                  <a16:creationId xmlns:a16="http://schemas.microsoft.com/office/drawing/2014/main" id="{6CE07226-A0B1-4D5E-8D53-42B7382FE027}"/>
                </a:ext>
              </a:extLst>
            </p:cNvPr>
            <p:cNvSpPr/>
            <p:nvPr/>
          </p:nvSpPr>
          <p:spPr>
            <a:xfrm>
              <a:off x="1966797" y="10534947"/>
              <a:ext cx="4515080" cy="1723017"/>
            </a:xfrm>
            <a:prstGeom prst="rect">
              <a:avLst/>
            </a:prstGeom>
          </p:spPr>
          <p:txBody>
            <a:bodyPr wrap="square">
              <a:spAutoFit/>
            </a:bodyPr>
            <a:lstStyle/>
            <a:p>
              <a:pPr algn="r"/>
              <a:r>
                <a:rPr lang="zh-CN" altLang="en-US" sz="900" dirty="0">
                  <a:solidFill>
                    <a:schemeClr val="bg1">
                      <a:lumMod val="65000"/>
                    </a:schemeClr>
                  </a:solidFill>
                  <a:latin typeface="微软雅黑" pitchFamily="34" charset="-122"/>
                  <a:ea typeface="微软雅黑" pitchFamily="34" charset="-122"/>
                  <a:cs typeface="Lato"/>
                  <a:sym typeface="Lato"/>
                </a:rPr>
                <a:t>您的内容输入您的内容内容输入您的内容</a:t>
              </a:r>
              <a:r>
                <a:rPr lang="en-US" altLang="zh-CN" sz="900" dirty="0">
                  <a:solidFill>
                    <a:schemeClr val="bg1">
                      <a:lumMod val="65000"/>
                    </a:schemeClr>
                  </a:solidFill>
                  <a:latin typeface="微软雅黑" pitchFamily="34" charset="-122"/>
                  <a:ea typeface="微软雅黑" pitchFamily="34" charset="-122"/>
                  <a:cs typeface="Lato"/>
                  <a:sym typeface="Lato"/>
                </a:rPr>
                <a:t>.</a:t>
              </a:r>
              <a:r>
                <a:rPr lang="zh-CN" altLang="en-US" sz="900" dirty="0">
                  <a:solidFill>
                    <a:schemeClr val="bg1">
                      <a:lumMod val="65000"/>
                    </a:schemeClr>
                  </a:solidFill>
                  <a:latin typeface="微软雅黑" pitchFamily="34" charset="-122"/>
                  <a:ea typeface="微软雅黑" pitchFamily="34" charset="-122"/>
                  <a:cs typeface="Lato"/>
                  <a:sym typeface="Lato"/>
                </a:rPr>
                <a:t>输入您的内容输入您的内容输入您的输入您的内容</a:t>
              </a:r>
              <a:endParaRPr lang="zh-CN" altLang="en-US" sz="900" dirty="0">
                <a:solidFill>
                  <a:schemeClr val="bg1">
                    <a:lumMod val="65000"/>
                  </a:schemeClr>
                </a:solidFill>
              </a:endParaRPr>
            </a:p>
          </p:txBody>
        </p:sp>
      </p:grpSp>
      <p:grpSp>
        <p:nvGrpSpPr>
          <p:cNvPr id="43" name="Group 23">
            <a:extLst>
              <a:ext uri="{FF2B5EF4-FFF2-40B4-BE49-F238E27FC236}">
                <a16:creationId xmlns:a16="http://schemas.microsoft.com/office/drawing/2014/main" id="{566A5E8C-E76A-4391-B228-8C6AAEF9FC70}"/>
              </a:ext>
            </a:extLst>
          </p:cNvPr>
          <p:cNvGrpSpPr>
            <a:grpSpLocks/>
          </p:cNvGrpSpPr>
          <p:nvPr/>
        </p:nvGrpSpPr>
        <p:grpSpPr bwMode="auto">
          <a:xfrm>
            <a:off x="4896036" y="1852464"/>
            <a:ext cx="2074664" cy="1600098"/>
            <a:chOff x="10070537" y="3323510"/>
            <a:chExt cx="5533238" cy="4265690"/>
          </a:xfrm>
        </p:grpSpPr>
        <p:grpSp>
          <p:nvGrpSpPr>
            <p:cNvPr id="44" name="Group 62">
              <a:extLst>
                <a:ext uri="{FF2B5EF4-FFF2-40B4-BE49-F238E27FC236}">
                  <a16:creationId xmlns:a16="http://schemas.microsoft.com/office/drawing/2014/main" id="{3492CA90-135F-4C68-806F-D734779E65AD}"/>
                </a:ext>
              </a:extLst>
            </p:cNvPr>
            <p:cNvGrpSpPr>
              <a:grpSpLocks/>
            </p:cNvGrpSpPr>
            <p:nvPr/>
          </p:nvGrpSpPr>
          <p:grpSpPr bwMode="auto">
            <a:xfrm>
              <a:off x="10070537" y="3323510"/>
              <a:ext cx="4265896" cy="4265690"/>
              <a:chOff x="10070537" y="3323510"/>
              <a:chExt cx="4265896" cy="4265690"/>
            </a:xfrm>
          </p:grpSpPr>
          <p:sp>
            <p:nvSpPr>
              <p:cNvPr id="52" name="Freeform 13">
                <a:extLst>
                  <a:ext uri="{FF2B5EF4-FFF2-40B4-BE49-F238E27FC236}">
                    <a16:creationId xmlns:a16="http://schemas.microsoft.com/office/drawing/2014/main" id="{0E1C6912-62DB-401E-8764-0E8375357F26}"/>
                  </a:ext>
                </a:extLst>
              </p:cNvPr>
              <p:cNvSpPr>
                <a:spLocks noChangeArrowheads="1"/>
              </p:cNvSpPr>
              <p:nvPr/>
            </p:nvSpPr>
            <p:spPr bwMode="auto">
              <a:xfrm>
                <a:off x="10070537" y="3323510"/>
                <a:ext cx="4265896" cy="4265690"/>
              </a:xfrm>
              <a:custGeom>
                <a:avLst/>
                <a:gdLst>
                  <a:gd name="T0" fmla="*/ 1536065523 w 4540"/>
                  <a:gd name="T1" fmla="*/ 767826079 h 4540"/>
                  <a:gd name="T2" fmla="*/ 1536065523 w 4540"/>
                  <a:gd name="T3" fmla="*/ 767826079 h 4540"/>
                  <a:gd name="T4" fmla="*/ 768202364 w 4540"/>
                  <a:gd name="T5" fmla="*/ 1535991346 h 4540"/>
                  <a:gd name="T6" fmla="*/ 0 w 4540"/>
                  <a:gd name="T7" fmla="*/ 767826079 h 4540"/>
                  <a:gd name="T8" fmla="*/ 768202364 w 4540"/>
                  <a:gd name="T9" fmla="*/ 0 h 4540"/>
                  <a:gd name="T10" fmla="*/ 1536065523 w 4540"/>
                  <a:gd name="T11" fmla="*/ 767826079 h 45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40" h="4540">
                    <a:moveTo>
                      <a:pt x="4539" y="2269"/>
                    </a:moveTo>
                    <a:lnTo>
                      <a:pt x="4539" y="2269"/>
                    </a:lnTo>
                    <a:cubicBezTo>
                      <a:pt x="4539" y="3523"/>
                      <a:pt x="3523" y="4539"/>
                      <a:pt x="2270" y="4539"/>
                    </a:cubicBezTo>
                    <a:cubicBezTo>
                      <a:pt x="1016" y="4539"/>
                      <a:pt x="0" y="3523"/>
                      <a:pt x="0" y="2269"/>
                    </a:cubicBezTo>
                    <a:cubicBezTo>
                      <a:pt x="0" y="1016"/>
                      <a:pt x="1016" y="0"/>
                      <a:pt x="2270" y="0"/>
                    </a:cubicBezTo>
                    <a:cubicBezTo>
                      <a:pt x="3523" y="0"/>
                      <a:pt x="4539" y="1016"/>
                      <a:pt x="4539" y="2269"/>
                    </a:cubicBezTo>
                  </a:path>
                </a:pathLst>
              </a:custGeom>
              <a:solidFill>
                <a:schemeClr val="accent2"/>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43756" tIns="121878" rIns="243756" bIns="121878" anchor="ctr"/>
              <a:lstStyle/>
              <a:p>
                <a:endParaRPr lang="zh-CN" altLang="en-US">
                  <a:solidFill>
                    <a:schemeClr val="accent2">
                      <a:lumMod val="20000"/>
                      <a:lumOff val="80000"/>
                    </a:schemeClr>
                  </a:solidFill>
                </a:endParaRPr>
              </a:p>
            </p:txBody>
          </p:sp>
          <p:sp>
            <p:nvSpPr>
              <p:cNvPr id="53" name="Freeform 14">
                <a:extLst>
                  <a:ext uri="{FF2B5EF4-FFF2-40B4-BE49-F238E27FC236}">
                    <a16:creationId xmlns:a16="http://schemas.microsoft.com/office/drawing/2014/main" id="{CB247365-DB9A-4088-913B-08DCDA6D397D}"/>
                  </a:ext>
                </a:extLst>
              </p:cNvPr>
              <p:cNvSpPr>
                <a:spLocks noChangeArrowheads="1"/>
              </p:cNvSpPr>
              <p:nvPr/>
            </p:nvSpPr>
            <p:spPr bwMode="auto">
              <a:xfrm>
                <a:off x="10542684" y="3791492"/>
                <a:ext cx="3321600" cy="3321439"/>
              </a:xfrm>
              <a:custGeom>
                <a:avLst/>
                <a:gdLst>
                  <a:gd name="T0" fmla="*/ 1194963907 w 3538"/>
                  <a:gd name="T1" fmla="*/ 597284481 h 3538"/>
                  <a:gd name="T2" fmla="*/ 1194963907 w 3538"/>
                  <a:gd name="T3" fmla="*/ 597284481 h 3538"/>
                  <a:gd name="T4" fmla="*/ 597651413 w 3538"/>
                  <a:gd name="T5" fmla="*/ 1194905987 h 3538"/>
                  <a:gd name="T6" fmla="*/ 0 w 3538"/>
                  <a:gd name="T7" fmla="*/ 597284481 h 3538"/>
                  <a:gd name="T8" fmla="*/ 597651413 w 3538"/>
                  <a:gd name="T9" fmla="*/ 0 h 3538"/>
                  <a:gd name="T10" fmla="*/ 1194963907 w 3538"/>
                  <a:gd name="T11" fmla="*/ 597284481 h 35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38" h="3538">
                    <a:moveTo>
                      <a:pt x="3537" y="1768"/>
                    </a:moveTo>
                    <a:lnTo>
                      <a:pt x="3537" y="1768"/>
                    </a:lnTo>
                    <a:cubicBezTo>
                      <a:pt x="3537" y="2745"/>
                      <a:pt x="2745" y="3537"/>
                      <a:pt x="1769" y="3537"/>
                    </a:cubicBezTo>
                    <a:cubicBezTo>
                      <a:pt x="792" y="3537"/>
                      <a:pt x="0" y="2745"/>
                      <a:pt x="0" y="1768"/>
                    </a:cubicBezTo>
                    <a:cubicBezTo>
                      <a:pt x="0" y="792"/>
                      <a:pt x="792" y="0"/>
                      <a:pt x="1769" y="0"/>
                    </a:cubicBezTo>
                    <a:cubicBezTo>
                      <a:pt x="2745" y="0"/>
                      <a:pt x="3537" y="792"/>
                      <a:pt x="3537" y="1768"/>
                    </a:cubicBezTo>
                  </a:path>
                </a:pathLst>
              </a:custGeom>
              <a:solidFill>
                <a:schemeClr val="accent5"/>
              </a:solidFill>
              <a:ln w="12700">
                <a:miter lim="400000"/>
              </a:ln>
              <a:extLst>
                <a:ext uri="{91240B29-F687-4F45-9708-019B960494DF}">
                  <a14:hiddenLine xmlns:a14="http://schemas.microsoft.com/office/drawing/2010/main" w="9525" cap="flat">
                    <a:solidFill>
                      <a:srgbClr val="808080"/>
                    </a:solidFill>
                    <a:round/>
                    <a:headEnd/>
                    <a:tailEnd/>
                  </a14:hiddenLine>
                </a:ext>
              </a:extLst>
            </p:spPr>
            <p:txBody>
              <a:bodyPr lIns="38100" tIns="38100" rIns="38100" bIns="38100" anchor="ctr"/>
              <a:lstStyle/>
              <a:p>
                <a:pPr defTabSz="171441"/>
                <a:endParaRPr lang="zh-CN" altLang="en-US" sz="1100" dirty="0">
                  <a:solidFill>
                    <a:schemeClr val="accent2">
                      <a:lumMod val="20000"/>
                      <a:lumOff val="80000"/>
                    </a:schemeClr>
                  </a:solidFill>
                  <a:effectLst>
                    <a:outerShdw blurRad="38100" dist="12700" dir="5400000" rotWithShape="0">
                      <a:srgbClr val="000000">
                        <a:alpha val="50000"/>
                      </a:srgbClr>
                    </a:outerShdw>
                  </a:effectLst>
                  <a:latin typeface="微软雅黑" pitchFamily="34" charset="-122"/>
                  <a:ea typeface="微软雅黑" pitchFamily="34" charset="-122"/>
                  <a:cs typeface="Gill Sans"/>
                </a:endParaRPr>
              </a:p>
            </p:txBody>
          </p:sp>
          <p:sp>
            <p:nvSpPr>
              <p:cNvPr id="54" name="Freeform 15">
                <a:extLst>
                  <a:ext uri="{FF2B5EF4-FFF2-40B4-BE49-F238E27FC236}">
                    <a16:creationId xmlns:a16="http://schemas.microsoft.com/office/drawing/2014/main" id="{E2D799BB-06D5-4101-93FF-F3210874FC1E}"/>
                  </a:ext>
                </a:extLst>
              </p:cNvPr>
              <p:cNvSpPr>
                <a:spLocks noChangeArrowheads="1"/>
              </p:cNvSpPr>
              <p:nvPr/>
            </p:nvSpPr>
            <p:spPr bwMode="auto">
              <a:xfrm>
                <a:off x="11010691" y="4263617"/>
                <a:ext cx="2381445" cy="2381333"/>
              </a:xfrm>
              <a:custGeom>
                <a:avLst/>
                <a:gdLst>
                  <a:gd name="T0" fmla="*/ 856843160 w 2536"/>
                  <a:gd name="T1" fmla="*/ 428233348 h 2536"/>
                  <a:gd name="T2" fmla="*/ 856843160 w 2536"/>
                  <a:gd name="T3" fmla="*/ 428233348 h 2536"/>
                  <a:gd name="T4" fmla="*/ 428590610 w 2536"/>
                  <a:gd name="T5" fmla="*/ 856803801 h 2536"/>
                  <a:gd name="T6" fmla="*/ 0 w 2536"/>
                  <a:gd name="T7" fmla="*/ 428233348 h 2536"/>
                  <a:gd name="T8" fmla="*/ 428590610 w 2536"/>
                  <a:gd name="T9" fmla="*/ 0 h 2536"/>
                  <a:gd name="T10" fmla="*/ 856843160 w 2536"/>
                  <a:gd name="T11" fmla="*/ 428233348 h 2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6" h="2536">
                    <a:moveTo>
                      <a:pt x="2535" y="1267"/>
                    </a:moveTo>
                    <a:lnTo>
                      <a:pt x="2535" y="1267"/>
                    </a:lnTo>
                    <a:cubicBezTo>
                      <a:pt x="2535" y="1966"/>
                      <a:pt x="1969" y="2535"/>
                      <a:pt x="1268" y="2535"/>
                    </a:cubicBezTo>
                    <a:cubicBezTo>
                      <a:pt x="569" y="2535"/>
                      <a:pt x="0" y="1966"/>
                      <a:pt x="0" y="1267"/>
                    </a:cubicBezTo>
                    <a:cubicBezTo>
                      <a:pt x="0" y="566"/>
                      <a:pt x="569" y="0"/>
                      <a:pt x="1268" y="0"/>
                    </a:cubicBezTo>
                    <a:cubicBezTo>
                      <a:pt x="1969" y="0"/>
                      <a:pt x="2535" y="566"/>
                      <a:pt x="2535" y="1267"/>
                    </a:cubicBezTo>
                  </a:path>
                </a:pathLst>
              </a:custGeom>
              <a:solidFill>
                <a:schemeClr val="accent4"/>
              </a:solidFill>
              <a:ln w="12700">
                <a:miter lim="400000"/>
              </a:ln>
              <a:extLst>
                <a:ext uri="{91240B29-F687-4F45-9708-019B960494DF}">
                  <a14:hiddenLine xmlns:a14="http://schemas.microsoft.com/office/drawing/2010/main" w="9525" cap="flat">
                    <a:solidFill>
                      <a:srgbClr val="808080"/>
                    </a:solidFill>
                    <a:round/>
                    <a:headEnd/>
                    <a:tailEnd/>
                  </a14:hiddenLine>
                </a:ext>
              </a:extLst>
            </p:spPr>
            <p:txBody>
              <a:bodyPr lIns="38100" tIns="38100" rIns="38100" bIns="38100" anchor="ctr"/>
              <a:lstStyle/>
              <a:p>
                <a:pPr defTabSz="171441"/>
                <a:endParaRPr lang="zh-CN" altLang="en-US" sz="1100" dirty="0">
                  <a:solidFill>
                    <a:schemeClr val="accent2">
                      <a:lumMod val="20000"/>
                      <a:lumOff val="80000"/>
                    </a:schemeClr>
                  </a:solidFill>
                  <a:effectLst>
                    <a:outerShdw blurRad="38100" dist="12700" dir="5400000" rotWithShape="0">
                      <a:srgbClr val="000000">
                        <a:alpha val="50000"/>
                      </a:srgbClr>
                    </a:outerShdw>
                  </a:effectLst>
                  <a:latin typeface="微软雅黑" pitchFamily="34" charset="-122"/>
                  <a:ea typeface="微软雅黑" pitchFamily="34" charset="-122"/>
                  <a:cs typeface="Gill Sans"/>
                </a:endParaRPr>
              </a:p>
            </p:txBody>
          </p:sp>
          <p:sp>
            <p:nvSpPr>
              <p:cNvPr id="55" name="Freeform 16">
                <a:extLst>
                  <a:ext uri="{FF2B5EF4-FFF2-40B4-BE49-F238E27FC236}">
                    <a16:creationId xmlns:a16="http://schemas.microsoft.com/office/drawing/2014/main" id="{83C75E72-BE71-4721-825B-98942AAF9C32}"/>
                  </a:ext>
                </a:extLst>
              </p:cNvPr>
              <p:cNvSpPr>
                <a:spLocks noChangeArrowheads="1"/>
              </p:cNvSpPr>
              <p:nvPr/>
            </p:nvSpPr>
            <p:spPr bwMode="auto">
              <a:xfrm>
                <a:off x="11482839" y="4731602"/>
                <a:ext cx="1441293" cy="1445364"/>
              </a:xfrm>
              <a:custGeom>
                <a:avLst/>
                <a:gdLst>
                  <a:gd name="T0" fmla="*/ 518724545 w 1534"/>
                  <a:gd name="T1" fmla="*/ 260672385 h 1537"/>
                  <a:gd name="T2" fmla="*/ 518724545 w 1534"/>
                  <a:gd name="T3" fmla="*/ 260672385 h 1537"/>
                  <a:gd name="T4" fmla="*/ 259531394 w 1534"/>
                  <a:gd name="T5" fmla="*/ 520666756 h 1537"/>
                  <a:gd name="T6" fmla="*/ 0 w 1534"/>
                  <a:gd name="T7" fmla="*/ 260672385 h 1537"/>
                  <a:gd name="T8" fmla="*/ 259531394 w 1534"/>
                  <a:gd name="T9" fmla="*/ 0 h 1537"/>
                  <a:gd name="T10" fmla="*/ 518724545 w 1534"/>
                  <a:gd name="T11" fmla="*/ 260672385 h 15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4" h="1537">
                    <a:moveTo>
                      <a:pt x="1533" y="769"/>
                    </a:moveTo>
                    <a:lnTo>
                      <a:pt x="1533" y="769"/>
                    </a:lnTo>
                    <a:cubicBezTo>
                      <a:pt x="1533" y="1193"/>
                      <a:pt x="1191" y="1536"/>
                      <a:pt x="767" y="1536"/>
                    </a:cubicBezTo>
                    <a:cubicBezTo>
                      <a:pt x="342" y="1536"/>
                      <a:pt x="0" y="1193"/>
                      <a:pt x="0" y="769"/>
                    </a:cubicBezTo>
                    <a:cubicBezTo>
                      <a:pt x="0" y="345"/>
                      <a:pt x="342" y="0"/>
                      <a:pt x="767" y="0"/>
                    </a:cubicBezTo>
                    <a:cubicBezTo>
                      <a:pt x="1191" y="0"/>
                      <a:pt x="1533" y="345"/>
                      <a:pt x="1533" y="769"/>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43756" tIns="121878" rIns="243756" bIns="121878" anchor="ctr"/>
              <a:lstStyle/>
              <a:p>
                <a:endParaRPr lang="zh-CN" altLang="en-US">
                  <a:solidFill>
                    <a:schemeClr val="accent2">
                      <a:lumMod val="20000"/>
                      <a:lumOff val="80000"/>
                    </a:schemeClr>
                  </a:solidFill>
                </a:endParaRPr>
              </a:p>
            </p:txBody>
          </p:sp>
          <p:sp>
            <p:nvSpPr>
              <p:cNvPr id="56" name="Freeform 17">
                <a:extLst>
                  <a:ext uri="{FF2B5EF4-FFF2-40B4-BE49-F238E27FC236}">
                    <a16:creationId xmlns:a16="http://schemas.microsoft.com/office/drawing/2014/main" id="{63401BB0-2B13-4C12-856B-0B0A65F9E208}"/>
                  </a:ext>
                </a:extLst>
              </p:cNvPr>
              <p:cNvSpPr>
                <a:spLocks noChangeArrowheads="1"/>
              </p:cNvSpPr>
              <p:nvPr/>
            </p:nvSpPr>
            <p:spPr bwMode="auto">
              <a:xfrm>
                <a:off x="11950843" y="5199582"/>
                <a:ext cx="501141" cy="501117"/>
              </a:xfrm>
              <a:custGeom>
                <a:avLst/>
                <a:gdLst>
                  <a:gd name="T0" fmla="*/ 179594884 w 535"/>
                  <a:gd name="T1" fmla="*/ 90129873 h 535"/>
                  <a:gd name="T2" fmla="*/ 179594884 w 535"/>
                  <a:gd name="T3" fmla="*/ 90129873 h 535"/>
                  <a:gd name="T4" fmla="*/ 89460694 w 535"/>
                  <a:gd name="T5" fmla="*/ 179586283 h 535"/>
                  <a:gd name="T6" fmla="*/ 0 w 535"/>
                  <a:gd name="T7" fmla="*/ 90129873 h 535"/>
                  <a:gd name="T8" fmla="*/ 89460694 w 535"/>
                  <a:gd name="T9" fmla="*/ 0 h 535"/>
                  <a:gd name="T10" fmla="*/ 179594884 w 535"/>
                  <a:gd name="T11" fmla="*/ 90129873 h 5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5" h="535">
                    <a:moveTo>
                      <a:pt x="534" y="268"/>
                    </a:moveTo>
                    <a:lnTo>
                      <a:pt x="534" y="268"/>
                    </a:lnTo>
                    <a:cubicBezTo>
                      <a:pt x="534" y="415"/>
                      <a:pt x="412" y="534"/>
                      <a:pt x="266" y="534"/>
                    </a:cubicBezTo>
                    <a:cubicBezTo>
                      <a:pt x="119" y="534"/>
                      <a:pt x="0" y="415"/>
                      <a:pt x="0" y="268"/>
                    </a:cubicBezTo>
                    <a:cubicBezTo>
                      <a:pt x="0" y="121"/>
                      <a:pt x="119" y="0"/>
                      <a:pt x="266" y="0"/>
                    </a:cubicBezTo>
                    <a:cubicBezTo>
                      <a:pt x="412" y="0"/>
                      <a:pt x="534" y="121"/>
                      <a:pt x="534" y="268"/>
                    </a:cubicBezTo>
                  </a:path>
                </a:pathLst>
              </a:custGeom>
              <a:solidFill>
                <a:schemeClr val="accent4"/>
              </a:solidFill>
              <a:ln w="12700">
                <a:miter lim="400000"/>
              </a:ln>
              <a:extLst>
                <a:ext uri="{91240B29-F687-4F45-9708-019B960494DF}">
                  <a14:hiddenLine xmlns:a14="http://schemas.microsoft.com/office/drawing/2010/main" w="9525" cap="flat">
                    <a:solidFill>
                      <a:srgbClr val="808080"/>
                    </a:solidFill>
                    <a:round/>
                    <a:headEnd/>
                    <a:tailEnd/>
                  </a14:hiddenLine>
                </a:ext>
              </a:extLst>
            </p:spPr>
            <p:txBody>
              <a:bodyPr lIns="38100" tIns="38100" rIns="38100" bIns="38100" anchor="ctr"/>
              <a:lstStyle/>
              <a:p>
                <a:pPr defTabSz="171441"/>
                <a:endParaRPr lang="zh-CN" altLang="en-US" sz="1100" dirty="0">
                  <a:solidFill>
                    <a:schemeClr val="accent2">
                      <a:lumMod val="20000"/>
                      <a:lumOff val="80000"/>
                    </a:schemeClr>
                  </a:solidFill>
                  <a:effectLst>
                    <a:outerShdw blurRad="38100" dist="12700" dir="5400000" rotWithShape="0">
                      <a:srgbClr val="000000">
                        <a:alpha val="50000"/>
                      </a:srgbClr>
                    </a:outerShdw>
                  </a:effectLst>
                  <a:latin typeface="微软雅黑" pitchFamily="34" charset="-122"/>
                  <a:ea typeface="微软雅黑" pitchFamily="34" charset="-122"/>
                  <a:cs typeface="Gill Sans"/>
                </a:endParaRPr>
              </a:p>
            </p:txBody>
          </p:sp>
        </p:grpSp>
        <p:grpSp>
          <p:nvGrpSpPr>
            <p:cNvPr id="45" name="Group 68">
              <a:extLst>
                <a:ext uri="{FF2B5EF4-FFF2-40B4-BE49-F238E27FC236}">
                  <a16:creationId xmlns:a16="http://schemas.microsoft.com/office/drawing/2014/main" id="{5402FC08-A329-45D9-BD92-F80ECFBF3CAE}"/>
                </a:ext>
              </a:extLst>
            </p:cNvPr>
            <p:cNvGrpSpPr>
              <a:grpSpLocks/>
            </p:cNvGrpSpPr>
            <p:nvPr/>
          </p:nvGrpSpPr>
          <p:grpSpPr bwMode="auto">
            <a:xfrm>
              <a:off x="12124791" y="3770786"/>
              <a:ext cx="3478984" cy="1689710"/>
              <a:chOff x="12124791" y="3770786"/>
              <a:chExt cx="3478984" cy="1689710"/>
            </a:xfrm>
          </p:grpSpPr>
          <p:sp>
            <p:nvSpPr>
              <p:cNvPr id="46" name="Freeform 18">
                <a:extLst>
                  <a:ext uri="{FF2B5EF4-FFF2-40B4-BE49-F238E27FC236}">
                    <a16:creationId xmlns:a16="http://schemas.microsoft.com/office/drawing/2014/main" id="{33BD99B0-5C05-465A-8DFD-078D426F7CD7}"/>
                  </a:ext>
                </a:extLst>
              </p:cNvPr>
              <p:cNvSpPr>
                <a:spLocks noChangeArrowheads="1"/>
              </p:cNvSpPr>
              <p:nvPr/>
            </p:nvSpPr>
            <p:spPr bwMode="auto">
              <a:xfrm>
                <a:off x="12124793" y="4118666"/>
                <a:ext cx="2841169" cy="1341829"/>
              </a:xfrm>
              <a:custGeom>
                <a:avLst/>
                <a:gdLst>
                  <a:gd name="T0" fmla="*/ 100219111 w 3023"/>
                  <a:gd name="T1" fmla="*/ 382395930 h 1430"/>
                  <a:gd name="T2" fmla="*/ 1002867807 w 3023"/>
                  <a:gd name="T3" fmla="*/ 0 h 1430"/>
                  <a:gd name="T4" fmla="*/ 1023182683 w 3023"/>
                  <a:gd name="T5" fmla="*/ 48938286 h 1430"/>
                  <a:gd name="T6" fmla="*/ 0 w 3023"/>
                  <a:gd name="T7" fmla="*/ 482298383 h 1430"/>
                  <a:gd name="T8" fmla="*/ 100219111 w 3023"/>
                  <a:gd name="T9" fmla="*/ 382395930 h 1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43756" tIns="121878" rIns="243756" bIns="121878" anchor="ctr"/>
              <a:lstStyle/>
              <a:p>
                <a:endParaRPr lang="zh-CN" altLang="en-US">
                  <a:solidFill>
                    <a:schemeClr val="accent2">
                      <a:lumMod val="20000"/>
                      <a:lumOff val="80000"/>
                    </a:schemeClr>
                  </a:solidFill>
                </a:endParaRPr>
              </a:p>
            </p:txBody>
          </p:sp>
          <p:sp>
            <p:nvSpPr>
              <p:cNvPr id="47" name="Freeform 19">
                <a:extLst>
                  <a:ext uri="{FF2B5EF4-FFF2-40B4-BE49-F238E27FC236}">
                    <a16:creationId xmlns:a16="http://schemas.microsoft.com/office/drawing/2014/main" id="{931C1B63-9BC6-4766-BD54-6CB3B92D1AE4}"/>
                  </a:ext>
                </a:extLst>
              </p:cNvPr>
              <p:cNvSpPr>
                <a:spLocks noChangeArrowheads="1"/>
              </p:cNvSpPr>
              <p:nvPr/>
            </p:nvSpPr>
            <p:spPr bwMode="auto">
              <a:xfrm>
                <a:off x="12124791" y="4255333"/>
                <a:ext cx="2899153" cy="1205163"/>
              </a:xfrm>
              <a:custGeom>
                <a:avLst/>
                <a:gdLst>
                  <a:gd name="T0" fmla="*/ 141743780 w 3086"/>
                  <a:gd name="T1" fmla="*/ 430563943 h 1285"/>
                  <a:gd name="T2" fmla="*/ 1043629318 w 3086"/>
                  <a:gd name="T3" fmla="*/ 48552594 h 1285"/>
                  <a:gd name="T4" fmla="*/ 1022316880 w 3086"/>
                  <a:gd name="T5" fmla="*/ 0 h 1285"/>
                  <a:gd name="T6" fmla="*/ 0 w 3086"/>
                  <a:gd name="T7" fmla="*/ 432923624 h 1285"/>
                  <a:gd name="T8" fmla="*/ 141743780 w 3086"/>
                  <a:gd name="T9" fmla="*/ 430563943 h 1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43756" tIns="121878" rIns="243756" bIns="121878" anchor="ctr"/>
              <a:lstStyle/>
              <a:p>
                <a:endParaRPr lang="zh-CN" altLang="en-US">
                  <a:solidFill>
                    <a:schemeClr val="accent2">
                      <a:lumMod val="20000"/>
                      <a:lumOff val="80000"/>
                    </a:schemeClr>
                  </a:solidFill>
                </a:endParaRPr>
              </a:p>
            </p:txBody>
          </p:sp>
          <p:sp>
            <p:nvSpPr>
              <p:cNvPr id="48" name="Freeform 20">
                <a:extLst>
                  <a:ext uri="{FF2B5EF4-FFF2-40B4-BE49-F238E27FC236}">
                    <a16:creationId xmlns:a16="http://schemas.microsoft.com/office/drawing/2014/main" id="{0AB69A8B-54E0-43C8-8046-A1DBFAEDEA4B}"/>
                  </a:ext>
                </a:extLst>
              </p:cNvPr>
              <p:cNvSpPr>
                <a:spLocks noChangeArrowheads="1"/>
              </p:cNvSpPr>
              <p:nvPr/>
            </p:nvSpPr>
            <p:spPr bwMode="auto">
              <a:xfrm>
                <a:off x="12157926" y="4097957"/>
                <a:ext cx="2841169" cy="1341829"/>
              </a:xfrm>
              <a:custGeom>
                <a:avLst/>
                <a:gdLst>
                  <a:gd name="T0" fmla="*/ 100020228 w 3026"/>
                  <a:gd name="T1" fmla="*/ 382395930 h 1430"/>
                  <a:gd name="T2" fmla="*/ 1001556202 w 3026"/>
                  <a:gd name="T3" fmla="*/ 0 h 1430"/>
                  <a:gd name="T4" fmla="*/ 1022168291 w 3026"/>
                  <a:gd name="T5" fmla="*/ 48601422 h 1430"/>
                  <a:gd name="T6" fmla="*/ 0 w 3026"/>
                  <a:gd name="T7" fmla="*/ 482298383 h 1430"/>
                  <a:gd name="T8" fmla="*/ 100020228 w 3026"/>
                  <a:gd name="T9" fmla="*/ 382395930 h 1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6" h="1430">
                    <a:moveTo>
                      <a:pt x="296" y="1133"/>
                    </a:moveTo>
                    <a:lnTo>
                      <a:pt x="2964" y="0"/>
                    </a:lnTo>
                    <a:lnTo>
                      <a:pt x="3025" y="144"/>
                    </a:lnTo>
                    <a:lnTo>
                      <a:pt x="0" y="1429"/>
                    </a:lnTo>
                    <a:lnTo>
                      <a:pt x="296" y="1133"/>
                    </a:lnTo>
                  </a:path>
                </a:pathLst>
              </a:custGeom>
              <a:solidFill>
                <a:srgbClr val="A6A6A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43756" tIns="121878" rIns="243756" bIns="121878" anchor="ctr"/>
              <a:lstStyle/>
              <a:p>
                <a:endParaRPr lang="zh-CN" altLang="en-US">
                  <a:solidFill>
                    <a:schemeClr val="accent2">
                      <a:lumMod val="20000"/>
                      <a:lumOff val="80000"/>
                    </a:schemeClr>
                  </a:solidFill>
                </a:endParaRPr>
              </a:p>
            </p:txBody>
          </p:sp>
          <p:sp>
            <p:nvSpPr>
              <p:cNvPr id="49" name="Freeform 21">
                <a:extLst>
                  <a:ext uri="{FF2B5EF4-FFF2-40B4-BE49-F238E27FC236}">
                    <a16:creationId xmlns:a16="http://schemas.microsoft.com/office/drawing/2014/main" id="{AB5C9877-0BA9-4020-B0C1-8E6931E98211}"/>
                  </a:ext>
                </a:extLst>
              </p:cNvPr>
              <p:cNvSpPr>
                <a:spLocks noChangeArrowheads="1"/>
              </p:cNvSpPr>
              <p:nvPr/>
            </p:nvSpPr>
            <p:spPr bwMode="auto">
              <a:xfrm>
                <a:off x="12157924" y="4234626"/>
                <a:ext cx="2899153" cy="1209302"/>
              </a:xfrm>
              <a:custGeom>
                <a:avLst/>
                <a:gdLst>
                  <a:gd name="T0" fmla="*/ 141806968 w 3089"/>
                  <a:gd name="T1" fmla="*/ 433191536 h 1286"/>
                  <a:gd name="T2" fmla="*/ 1042615758 w 3089"/>
                  <a:gd name="T3" fmla="*/ 49149757 h 1286"/>
                  <a:gd name="T4" fmla="*/ 1021344666 w 3089"/>
                  <a:gd name="T5" fmla="*/ 0 h 1286"/>
                  <a:gd name="T6" fmla="*/ 0 w 3089"/>
                  <a:gd name="T7" fmla="*/ 435565003 h 1286"/>
                  <a:gd name="T8" fmla="*/ 141806968 w 3089"/>
                  <a:gd name="T9" fmla="*/ 433191536 h 1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89" h="1286">
                    <a:moveTo>
                      <a:pt x="420" y="1278"/>
                    </a:moveTo>
                    <a:lnTo>
                      <a:pt x="3088" y="145"/>
                    </a:lnTo>
                    <a:lnTo>
                      <a:pt x="3025" y="0"/>
                    </a:lnTo>
                    <a:lnTo>
                      <a:pt x="0" y="1285"/>
                    </a:lnTo>
                    <a:lnTo>
                      <a:pt x="420" y="1278"/>
                    </a:lnTo>
                  </a:path>
                </a:pathLst>
              </a:custGeom>
              <a:solidFill>
                <a:srgbClr val="7F7F7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43756" tIns="121878" rIns="243756" bIns="121878" anchor="ctr"/>
              <a:lstStyle/>
              <a:p>
                <a:endParaRPr lang="zh-CN" altLang="en-US">
                  <a:solidFill>
                    <a:schemeClr val="accent2">
                      <a:lumMod val="20000"/>
                      <a:lumOff val="80000"/>
                    </a:schemeClr>
                  </a:solidFill>
                </a:endParaRPr>
              </a:p>
            </p:txBody>
          </p:sp>
          <p:sp>
            <p:nvSpPr>
              <p:cNvPr id="50" name="Freeform 22">
                <a:extLst>
                  <a:ext uri="{FF2B5EF4-FFF2-40B4-BE49-F238E27FC236}">
                    <a16:creationId xmlns:a16="http://schemas.microsoft.com/office/drawing/2014/main" id="{E7186FCD-B8CC-468B-AF90-9D9931A995EA}"/>
                  </a:ext>
                </a:extLst>
              </p:cNvPr>
              <p:cNvSpPr>
                <a:spLocks noChangeArrowheads="1"/>
              </p:cNvSpPr>
              <p:nvPr/>
            </p:nvSpPr>
            <p:spPr bwMode="auto">
              <a:xfrm>
                <a:off x="14560081" y="3770786"/>
                <a:ext cx="820046" cy="604652"/>
              </a:xfrm>
              <a:custGeom>
                <a:avLst/>
                <a:gdLst>
                  <a:gd name="T0" fmla="*/ 0 w 875"/>
                  <a:gd name="T1" fmla="*/ 217275687 h 644"/>
                  <a:gd name="T2" fmla="*/ 0 w 875"/>
                  <a:gd name="T3" fmla="*/ 217275687 h 644"/>
                  <a:gd name="T4" fmla="*/ 109080176 w 875"/>
                  <a:gd name="T5" fmla="*/ 79746463 h 644"/>
                  <a:gd name="T6" fmla="*/ 294247500 w 875"/>
                  <a:gd name="T7" fmla="*/ 0 h 644"/>
                  <a:gd name="T8" fmla="*/ 207723744 w 875"/>
                  <a:gd name="T9" fmla="*/ 129419001 h 644"/>
                  <a:gd name="T10" fmla="*/ 0 w 875"/>
                  <a:gd name="T11" fmla="*/ 217275687 h 6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solidFill>
                <a:srgbClr val="0A568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43756" tIns="121878" rIns="243756" bIns="121878" anchor="ctr"/>
              <a:lstStyle/>
              <a:p>
                <a:endParaRPr lang="zh-CN" altLang="en-US">
                  <a:solidFill>
                    <a:schemeClr val="accent2">
                      <a:lumMod val="20000"/>
                      <a:lumOff val="80000"/>
                    </a:schemeClr>
                  </a:solidFill>
                </a:endParaRPr>
              </a:p>
            </p:txBody>
          </p:sp>
          <p:sp>
            <p:nvSpPr>
              <p:cNvPr id="51" name="Freeform 23">
                <a:extLst>
                  <a:ext uri="{FF2B5EF4-FFF2-40B4-BE49-F238E27FC236}">
                    <a16:creationId xmlns:a16="http://schemas.microsoft.com/office/drawing/2014/main" id="{D70A223B-F8BE-4485-A4DC-A44D6E915888}"/>
                  </a:ext>
                </a:extLst>
              </p:cNvPr>
              <p:cNvSpPr>
                <a:spLocks noChangeArrowheads="1"/>
              </p:cNvSpPr>
              <p:nvPr/>
            </p:nvSpPr>
            <p:spPr bwMode="auto">
              <a:xfrm>
                <a:off x="14597357" y="4218063"/>
                <a:ext cx="1006418" cy="401719"/>
              </a:xfrm>
              <a:custGeom>
                <a:avLst/>
                <a:gdLst>
                  <a:gd name="T0" fmla="*/ 0 w 1071"/>
                  <a:gd name="T1" fmla="*/ 89228658 h 427"/>
                  <a:gd name="T2" fmla="*/ 0 w 1071"/>
                  <a:gd name="T3" fmla="*/ 89228658 h 427"/>
                  <a:gd name="T4" fmla="*/ 176003808 w 1071"/>
                  <a:gd name="T5" fmla="*/ 106531739 h 427"/>
                  <a:gd name="T6" fmla="*/ 362162008 w 1071"/>
                  <a:gd name="T7" fmla="*/ 26802278 h 427"/>
                  <a:gd name="T8" fmla="*/ 209850839 w 1071"/>
                  <a:gd name="T9" fmla="*/ 0 h 427"/>
                  <a:gd name="T10" fmla="*/ 0 w 1071"/>
                  <a:gd name="T11" fmla="*/ 89228658 h 4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chemeClr val="accent1"/>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43756" tIns="121878" rIns="243756" bIns="121878" anchor="ctr"/>
              <a:lstStyle/>
              <a:p>
                <a:endParaRPr lang="zh-CN" altLang="en-US">
                  <a:solidFill>
                    <a:schemeClr val="accent2">
                      <a:lumMod val="20000"/>
                      <a:lumOff val="80000"/>
                    </a:schemeClr>
                  </a:solidFill>
                </a:endParaRPr>
              </a:p>
            </p:txBody>
          </p:sp>
        </p:grpSp>
      </p:grpSp>
    </p:spTree>
    <p:extLst>
      <p:ext uri="{BB962C8B-B14F-4D97-AF65-F5344CB8AC3E}">
        <p14:creationId xmlns:p14="http://schemas.microsoft.com/office/powerpoint/2010/main" val="20472140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wind"/>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200"/>
                                  </p:stCondLst>
                                  <p:iterate>
                                    <p:tmAbs val="0"/>
                                  </p:iterate>
                                  <p:childTnLst>
                                    <p:set>
                                      <p:cBhvr>
                                        <p:cTn id="6" fill="hold"/>
                                        <p:tgtEl>
                                          <p:spTgt spid="2"/>
                                        </p:tgtEl>
                                        <p:attrNameLst>
                                          <p:attrName>style.visibility</p:attrName>
                                        </p:attrNameLst>
                                      </p:cBhvr>
                                      <p:to>
                                        <p:strVal val="visible"/>
                                      </p:to>
                                    </p:set>
                                    <p:anim calcmode="lin" valueType="num">
                                      <p:cBhvr>
                                        <p:cTn id="7" dur="700" fill="hold"/>
                                        <p:tgtEl>
                                          <p:spTgt spid="2"/>
                                        </p:tgtEl>
                                        <p:attrNameLst>
                                          <p:attrName>ppt_x</p:attrName>
                                        </p:attrNameLst>
                                      </p:cBhvr>
                                      <p:tavLst>
                                        <p:tav tm="0">
                                          <p:val>
                                            <p:strVal val="0-#ppt_w/2"/>
                                          </p:val>
                                        </p:tav>
                                        <p:tav tm="100000">
                                          <p:val>
                                            <p:strVal val="#ppt_x"/>
                                          </p:val>
                                        </p:tav>
                                      </p:tavLst>
                                    </p:anim>
                                    <p:anim calcmode="lin" valueType="num">
                                      <p:cBhvr>
                                        <p:cTn id="8" dur="700" fill="hold"/>
                                        <p:tgtEl>
                                          <p:spTgt spid="2"/>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50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Effect transition="in" filter="fade">
                                      <p:cBhvr>
                                        <p:cTn id="13" dur="500"/>
                                        <p:tgtEl>
                                          <p:spTgt spid="43"/>
                                        </p:tgtEl>
                                      </p:cBhvr>
                                    </p:animEffect>
                                  </p:childTnLst>
                                </p:cTn>
                              </p:par>
                              <p:par>
                                <p:cTn id="14" presetID="22" presetClass="entr" presetSubtype="2" fill="hold" nodeType="withEffect">
                                  <p:stCondLst>
                                    <p:cond delay="750"/>
                                  </p:stCondLst>
                                  <p:childTnLst>
                                    <p:set>
                                      <p:cBhvr>
                                        <p:cTn id="15" dur="1" fill="hold">
                                          <p:stCondLst>
                                            <p:cond delay="0"/>
                                          </p:stCondLst>
                                        </p:cTn>
                                        <p:tgtEl>
                                          <p:spTgt spid="3"/>
                                        </p:tgtEl>
                                        <p:attrNameLst>
                                          <p:attrName>style.visibility</p:attrName>
                                        </p:attrNameLst>
                                      </p:cBhvr>
                                      <p:to>
                                        <p:strVal val="visible"/>
                                      </p:to>
                                    </p:set>
                                    <p:animEffect transition="in" filter="wipe(right)">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77">
            <a:extLst>
              <a:ext uri="{FF2B5EF4-FFF2-40B4-BE49-F238E27FC236}">
                <a16:creationId xmlns:a16="http://schemas.microsoft.com/office/drawing/2014/main" id="{7A50409A-2EF9-4C30-98EE-3960540AA707}"/>
              </a:ext>
            </a:extLst>
          </p:cNvPr>
          <p:cNvSpPr/>
          <p:nvPr/>
        </p:nvSpPr>
        <p:spPr>
          <a:xfrm>
            <a:off x="3265958" y="2132979"/>
            <a:ext cx="3123896" cy="494538"/>
          </a:xfrm>
          <a:custGeom>
            <a:avLst/>
            <a:gdLst>
              <a:gd name="connsiteX0" fmla="*/ 0 w 8999702"/>
              <a:gd name="connsiteY0" fmla="*/ 0 h 659180"/>
              <a:gd name="connsiteX1" fmla="*/ 8610600 w 8999702"/>
              <a:gd name="connsiteY1" fmla="*/ 0 h 659180"/>
              <a:gd name="connsiteX2" fmla="*/ 8999702 w 8999702"/>
              <a:gd name="connsiteY2" fmla="*/ 329590 h 659180"/>
              <a:gd name="connsiteX3" fmla="*/ 8610600 w 8999702"/>
              <a:gd name="connsiteY3" fmla="*/ 659180 h 659180"/>
              <a:gd name="connsiteX4" fmla="*/ 8610600 w 8999702"/>
              <a:gd name="connsiteY4" fmla="*/ 659179 h 659180"/>
              <a:gd name="connsiteX5" fmla="*/ 1 w 8999702"/>
              <a:gd name="connsiteY5" fmla="*/ 659179 h 659180"/>
              <a:gd name="connsiteX6" fmla="*/ 389102 w 8999702"/>
              <a:gd name="connsiteY6" fmla="*/ 329590 h 65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702" h="659180">
                <a:moveTo>
                  <a:pt x="0" y="0"/>
                </a:moveTo>
                <a:lnTo>
                  <a:pt x="8610600" y="0"/>
                </a:lnTo>
                <a:lnTo>
                  <a:pt x="8999702" y="329590"/>
                </a:lnTo>
                <a:lnTo>
                  <a:pt x="8610600" y="659180"/>
                </a:lnTo>
                <a:lnTo>
                  <a:pt x="8610600" y="659179"/>
                </a:lnTo>
                <a:lnTo>
                  <a:pt x="1" y="659179"/>
                </a:lnTo>
                <a:lnTo>
                  <a:pt x="389102" y="329590"/>
                </a:lnTo>
                <a:close/>
              </a:path>
            </a:pathLst>
          </a:custGeom>
          <a:solidFill>
            <a:schemeClr val="bg1">
              <a:lumMod val="75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sz="1200" dirty="0">
              <a:solidFill>
                <a:schemeClr val="tx1">
                  <a:lumMod val="75000"/>
                  <a:lumOff val="25000"/>
                </a:schemeClr>
              </a:solidFill>
              <a:latin typeface="Impact MT Std" pitchFamily="34" charset="0"/>
            </a:endParaRPr>
          </a:p>
        </p:txBody>
      </p:sp>
      <p:sp>
        <p:nvSpPr>
          <p:cNvPr id="3" name="任意多边形 180">
            <a:extLst>
              <a:ext uri="{FF2B5EF4-FFF2-40B4-BE49-F238E27FC236}">
                <a16:creationId xmlns:a16="http://schemas.microsoft.com/office/drawing/2014/main" id="{C61DAE1E-A4D3-4E7F-92E9-8428EBA7EACE}"/>
              </a:ext>
            </a:extLst>
          </p:cNvPr>
          <p:cNvSpPr/>
          <p:nvPr/>
        </p:nvSpPr>
        <p:spPr>
          <a:xfrm rot="-2700000">
            <a:off x="4785669" y="2070475"/>
            <a:ext cx="619195" cy="619547"/>
          </a:xfrm>
          <a:custGeom>
            <a:avLst/>
            <a:gdLst>
              <a:gd name="connsiteX0" fmla="*/ 571500 w 1013460"/>
              <a:gd name="connsiteY0" fmla="*/ 0 h 1013460"/>
              <a:gd name="connsiteX1" fmla="*/ 1013460 w 1013460"/>
              <a:gd name="connsiteY1" fmla="*/ 0 h 1013460"/>
              <a:gd name="connsiteX2" fmla="*/ 1013460 w 1013460"/>
              <a:gd name="connsiteY2" fmla="*/ 571500 h 1013460"/>
              <a:gd name="connsiteX3" fmla="*/ 1013460 w 1013460"/>
              <a:gd name="connsiteY3" fmla="*/ 1013460 h 1013460"/>
              <a:gd name="connsiteX4" fmla="*/ 571500 w 1013460"/>
              <a:gd name="connsiteY4" fmla="*/ 1013460 h 1013460"/>
              <a:gd name="connsiteX5" fmla="*/ 0 w 1013460"/>
              <a:gd name="connsiteY5" fmla="*/ 1013460 h 1013460"/>
              <a:gd name="connsiteX6" fmla="*/ 0 w 1013460"/>
              <a:gd name="connsiteY6" fmla="*/ 571500 h 1013460"/>
              <a:gd name="connsiteX7" fmla="*/ 571500 w 1013460"/>
              <a:gd name="connsiteY7" fmla="*/ 57150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3460" h="1013460">
                <a:moveTo>
                  <a:pt x="571500" y="0"/>
                </a:moveTo>
                <a:lnTo>
                  <a:pt x="1013460" y="0"/>
                </a:lnTo>
                <a:lnTo>
                  <a:pt x="1013460" y="571500"/>
                </a:lnTo>
                <a:lnTo>
                  <a:pt x="1013460" y="1013460"/>
                </a:lnTo>
                <a:lnTo>
                  <a:pt x="571500" y="1013460"/>
                </a:lnTo>
                <a:lnTo>
                  <a:pt x="0" y="1013460"/>
                </a:lnTo>
                <a:lnTo>
                  <a:pt x="0" y="571500"/>
                </a:lnTo>
                <a:lnTo>
                  <a:pt x="571500" y="57150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dirty="0"/>
          </a:p>
        </p:txBody>
      </p:sp>
      <p:sp>
        <p:nvSpPr>
          <p:cNvPr id="4" name="文本框 28">
            <a:extLst>
              <a:ext uri="{FF2B5EF4-FFF2-40B4-BE49-F238E27FC236}">
                <a16:creationId xmlns:a16="http://schemas.microsoft.com/office/drawing/2014/main" id="{22DD7CE4-F7B4-4C9F-9929-3EC89337C8BE}"/>
              </a:ext>
            </a:extLst>
          </p:cNvPr>
          <p:cNvSpPr txBox="1"/>
          <p:nvPr/>
        </p:nvSpPr>
        <p:spPr>
          <a:xfrm>
            <a:off x="5403988" y="2164487"/>
            <a:ext cx="776180" cy="438572"/>
          </a:xfrm>
          <a:prstGeom prst="rect">
            <a:avLst/>
          </a:prstGeom>
          <a:noFill/>
        </p:spPr>
        <p:txBody>
          <a:bodyPr wrap="square" lIns="68571" tIns="34285" rIns="68571" bIns="34285" rtlCol="0">
            <a:spAutoFit/>
          </a:bodyPr>
          <a:lstStyle/>
          <a:p>
            <a:pPr algn="ctr"/>
            <a:r>
              <a:rPr lang="en-US" altLang="zh-CN" sz="2400" dirty="0">
                <a:solidFill>
                  <a:schemeClr val="tx1">
                    <a:lumMod val="75000"/>
                    <a:lumOff val="25000"/>
                  </a:schemeClr>
                </a:solidFill>
                <a:latin typeface="Impact MT Std" pitchFamily="34" charset="0"/>
              </a:rPr>
              <a:t>03</a:t>
            </a:r>
            <a:endParaRPr lang="zh-CN" altLang="en-US" sz="2400" dirty="0">
              <a:solidFill>
                <a:schemeClr val="tx1">
                  <a:lumMod val="75000"/>
                  <a:lumOff val="25000"/>
                </a:schemeClr>
              </a:solidFill>
              <a:latin typeface="Impact MT Std" pitchFamily="34" charset="0"/>
            </a:endParaRPr>
          </a:p>
        </p:txBody>
      </p:sp>
      <p:sp>
        <p:nvSpPr>
          <p:cNvPr id="9" name="文本框 101">
            <a:extLst>
              <a:ext uri="{FF2B5EF4-FFF2-40B4-BE49-F238E27FC236}">
                <a16:creationId xmlns:a16="http://schemas.microsoft.com/office/drawing/2014/main" id="{60505442-86CC-462B-BA11-FC21753A1A5E}"/>
              </a:ext>
            </a:extLst>
          </p:cNvPr>
          <p:cNvSpPr txBox="1"/>
          <p:nvPr/>
        </p:nvSpPr>
        <p:spPr>
          <a:xfrm>
            <a:off x="3597253" y="2212612"/>
            <a:ext cx="1522863" cy="315461"/>
          </a:xfrm>
          <a:prstGeom prst="rect">
            <a:avLst/>
          </a:prstGeom>
          <a:noFill/>
        </p:spPr>
        <p:txBody>
          <a:bodyPr wrap="square" lIns="68571" tIns="34285" rIns="68571" bIns="34285" rtlCol="0">
            <a:spAutoFit/>
          </a:bodyPr>
          <a:lstStyle/>
          <a:p>
            <a:pPr lvl="0"/>
            <a:r>
              <a:rPr lang="zh-CN" altLang="zh-CN" sz="1600" dirty="0">
                <a:solidFill>
                  <a:schemeClr val="tx1">
                    <a:lumMod val="65000"/>
                    <a:lumOff val="35000"/>
                  </a:schemeClr>
                </a:solidFill>
                <a:latin typeface="微软雅黑" pitchFamily="34" charset="-122"/>
                <a:ea typeface="微软雅黑" pitchFamily="34" charset="-122"/>
              </a:rPr>
              <a:t>成功项目展示</a:t>
            </a:r>
          </a:p>
        </p:txBody>
      </p:sp>
      <p:sp>
        <p:nvSpPr>
          <p:cNvPr id="10" name="Oval 39">
            <a:extLst>
              <a:ext uri="{FF2B5EF4-FFF2-40B4-BE49-F238E27FC236}">
                <a16:creationId xmlns:a16="http://schemas.microsoft.com/office/drawing/2014/main" id="{BBB470E6-ACB7-4DB7-AA91-E81025033C59}"/>
              </a:ext>
            </a:extLst>
          </p:cNvPr>
          <p:cNvSpPr>
            <a:spLocks noChangeAspect="1" noChangeArrowheads="1"/>
          </p:cNvSpPr>
          <p:nvPr/>
        </p:nvSpPr>
        <p:spPr bwMode="auto">
          <a:xfrm>
            <a:off x="3558162" y="3034302"/>
            <a:ext cx="161887" cy="162921"/>
          </a:xfrm>
          <a:prstGeom prst="ellipse">
            <a:avLst/>
          </a:prstGeom>
          <a:solidFill>
            <a:schemeClr val="accent2"/>
          </a:solidFill>
          <a:ln w="28575" cap="flat">
            <a:solidFill>
              <a:schemeClr val="bg2"/>
            </a:solidFill>
            <a:prstDash val="solid"/>
            <a:miter lim="800000"/>
          </a:ln>
        </p:spPr>
        <p:txBody>
          <a:bodyPr vert="horz" wrap="square" lIns="68541" tIns="34271" rIns="68541" bIns="34271" numCol="1" anchor="t" anchorCtr="0" compatLnSpc="1"/>
          <a:lstStyle/>
          <a:p>
            <a:endParaRPr lang="zh-CN" altLang="en-US" sz="1499" dirty="0">
              <a:solidFill>
                <a:schemeClr val="tx1">
                  <a:lumMod val="50000"/>
                  <a:lumOff val="50000"/>
                </a:schemeClr>
              </a:solidFill>
            </a:endParaRPr>
          </a:p>
        </p:txBody>
      </p:sp>
      <p:sp>
        <p:nvSpPr>
          <p:cNvPr id="11" name="Oval 40">
            <a:extLst>
              <a:ext uri="{FF2B5EF4-FFF2-40B4-BE49-F238E27FC236}">
                <a16:creationId xmlns:a16="http://schemas.microsoft.com/office/drawing/2014/main" id="{01F03838-9BD8-4439-8D4E-458327CD982B}"/>
              </a:ext>
            </a:extLst>
          </p:cNvPr>
          <p:cNvSpPr>
            <a:spLocks noChangeAspect="1" noChangeArrowheads="1"/>
          </p:cNvSpPr>
          <p:nvPr/>
        </p:nvSpPr>
        <p:spPr bwMode="auto">
          <a:xfrm>
            <a:off x="3558162" y="3391703"/>
            <a:ext cx="161887" cy="162921"/>
          </a:xfrm>
          <a:prstGeom prst="ellipse">
            <a:avLst/>
          </a:prstGeom>
          <a:solidFill>
            <a:schemeClr val="accent2"/>
          </a:solidFill>
          <a:ln w="28575" cap="flat">
            <a:solidFill>
              <a:schemeClr val="bg2"/>
            </a:solidFill>
            <a:prstDash val="solid"/>
            <a:miter lim="800000"/>
          </a:ln>
        </p:spPr>
        <p:txBody>
          <a:bodyPr vert="horz" wrap="square" lIns="68541" tIns="34271" rIns="68541" bIns="34271" numCol="1" anchor="t" anchorCtr="0" compatLnSpc="1"/>
          <a:lstStyle/>
          <a:p>
            <a:endParaRPr lang="zh-CN" altLang="en-US" sz="1499" dirty="0">
              <a:solidFill>
                <a:schemeClr val="tx1">
                  <a:lumMod val="50000"/>
                  <a:lumOff val="50000"/>
                </a:schemeClr>
              </a:solidFill>
            </a:endParaRPr>
          </a:p>
        </p:txBody>
      </p:sp>
      <p:sp>
        <p:nvSpPr>
          <p:cNvPr id="12" name="Oval 42">
            <a:extLst>
              <a:ext uri="{FF2B5EF4-FFF2-40B4-BE49-F238E27FC236}">
                <a16:creationId xmlns:a16="http://schemas.microsoft.com/office/drawing/2014/main" id="{26112C37-DC4E-452D-986B-9E2234B347AA}"/>
              </a:ext>
            </a:extLst>
          </p:cNvPr>
          <p:cNvSpPr>
            <a:spLocks noChangeAspect="1" noChangeArrowheads="1"/>
          </p:cNvSpPr>
          <p:nvPr/>
        </p:nvSpPr>
        <p:spPr bwMode="auto">
          <a:xfrm>
            <a:off x="5064051" y="3034302"/>
            <a:ext cx="161887" cy="162921"/>
          </a:xfrm>
          <a:prstGeom prst="ellipse">
            <a:avLst/>
          </a:prstGeom>
          <a:solidFill>
            <a:schemeClr val="accent2"/>
          </a:solidFill>
          <a:ln w="28575" cap="flat">
            <a:solidFill>
              <a:schemeClr val="bg2"/>
            </a:solidFill>
            <a:prstDash val="solid"/>
            <a:miter lim="800000"/>
          </a:ln>
        </p:spPr>
        <p:txBody>
          <a:bodyPr vert="horz" wrap="square" lIns="68541" tIns="34271" rIns="68541" bIns="34271" numCol="1" anchor="t" anchorCtr="0" compatLnSpc="1"/>
          <a:lstStyle/>
          <a:p>
            <a:endParaRPr lang="zh-CN" altLang="en-US" sz="1499" dirty="0">
              <a:solidFill>
                <a:schemeClr val="tx1">
                  <a:lumMod val="50000"/>
                  <a:lumOff val="50000"/>
                </a:schemeClr>
              </a:solidFill>
            </a:endParaRPr>
          </a:p>
        </p:txBody>
      </p:sp>
      <p:sp>
        <p:nvSpPr>
          <p:cNvPr id="13" name="TextBox 9">
            <a:extLst>
              <a:ext uri="{FF2B5EF4-FFF2-40B4-BE49-F238E27FC236}">
                <a16:creationId xmlns:a16="http://schemas.microsoft.com/office/drawing/2014/main" id="{39CC42E8-E743-4AC8-AB4E-9FA130238F06}"/>
              </a:ext>
            </a:extLst>
          </p:cNvPr>
          <p:cNvSpPr txBox="1"/>
          <p:nvPr/>
        </p:nvSpPr>
        <p:spPr>
          <a:xfrm>
            <a:off x="3738127" y="3026480"/>
            <a:ext cx="1367730" cy="207711"/>
          </a:xfrm>
          <a:prstGeom prst="rect">
            <a:avLst/>
          </a:prstGeom>
          <a:noFill/>
        </p:spPr>
        <p:txBody>
          <a:bodyPr wrap="square" lIns="68541" tIns="34271" rIns="68541" bIns="34271" rtlCol="0">
            <a:spAutoFit/>
          </a:bodyPr>
          <a:lstStyle/>
          <a:p>
            <a:pPr>
              <a:buFontTx/>
              <a:buNone/>
            </a:pPr>
            <a:r>
              <a:rPr lang="zh-CN" altLang="en-US" sz="900" dirty="0">
                <a:solidFill>
                  <a:schemeClr val="tx1">
                    <a:lumMod val="50000"/>
                    <a:lumOff val="50000"/>
                  </a:schemeClr>
                </a:solidFill>
                <a:latin typeface="微软雅黑" pitchFamily="34" charset="-122"/>
                <a:ea typeface="微软雅黑" pitchFamily="34" charset="-122"/>
                <a:cs typeface="宋体" pitchFamily="2" charset="-122"/>
              </a:rPr>
              <a:t>此处添加节标题</a:t>
            </a:r>
          </a:p>
        </p:txBody>
      </p:sp>
      <p:sp>
        <p:nvSpPr>
          <p:cNvPr id="14" name="TextBox 10">
            <a:extLst>
              <a:ext uri="{FF2B5EF4-FFF2-40B4-BE49-F238E27FC236}">
                <a16:creationId xmlns:a16="http://schemas.microsoft.com/office/drawing/2014/main" id="{E314146F-1D7D-4FE8-B89C-97FCADE98151}"/>
              </a:ext>
            </a:extLst>
          </p:cNvPr>
          <p:cNvSpPr txBox="1"/>
          <p:nvPr/>
        </p:nvSpPr>
        <p:spPr>
          <a:xfrm>
            <a:off x="3738127" y="3383880"/>
            <a:ext cx="1367730" cy="207711"/>
          </a:xfrm>
          <a:prstGeom prst="rect">
            <a:avLst/>
          </a:prstGeom>
          <a:noFill/>
        </p:spPr>
        <p:txBody>
          <a:bodyPr wrap="square" lIns="68541" tIns="34271" rIns="68541" bIns="34271" rtlCol="0">
            <a:spAutoFit/>
          </a:bodyPr>
          <a:lstStyle>
            <a:defPPr>
              <a:defRPr lang="zh-CN"/>
            </a:defPPr>
            <a:lvl1pPr>
              <a:defRPr sz="2000">
                <a:solidFill>
                  <a:schemeClr val="accent2"/>
                </a:solidFill>
                <a:latin typeface="+mn-ea"/>
                <a:ea typeface="+mn-ea"/>
              </a:defRPr>
            </a:lvl1pPr>
          </a:lstStyle>
          <a:p>
            <a:pPr>
              <a:buFontTx/>
              <a:buNone/>
            </a:pPr>
            <a:r>
              <a:rPr lang="zh-CN" altLang="en-US" sz="900" dirty="0">
                <a:solidFill>
                  <a:schemeClr val="tx1">
                    <a:lumMod val="50000"/>
                    <a:lumOff val="50000"/>
                  </a:schemeClr>
                </a:solidFill>
                <a:latin typeface="微软雅黑" pitchFamily="34" charset="-122"/>
                <a:ea typeface="微软雅黑" pitchFamily="34" charset="-122"/>
                <a:cs typeface="宋体" pitchFamily="2" charset="-122"/>
              </a:rPr>
              <a:t>此处添加节标题</a:t>
            </a:r>
          </a:p>
        </p:txBody>
      </p:sp>
      <p:sp>
        <p:nvSpPr>
          <p:cNvPr id="15" name="Oval 42">
            <a:extLst>
              <a:ext uri="{FF2B5EF4-FFF2-40B4-BE49-F238E27FC236}">
                <a16:creationId xmlns:a16="http://schemas.microsoft.com/office/drawing/2014/main" id="{0EEE8829-5BC2-4639-88EC-310A65A16B6A}"/>
              </a:ext>
            </a:extLst>
          </p:cNvPr>
          <p:cNvSpPr>
            <a:spLocks noChangeAspect="1" noChangeArrowheads="1"/>
          </p:cNvSpPr>
          <p:nvPr/>
        </p:nvSpPr>
        <p:spPr bwMode="auto">
          <a:xfrm>
            <a:off x="5064051" y="3391703"/>
            <a:ext cx="161887" cy="162921"/>
          </a:xfrm>
          <a:prstGeom prst="ellipse">
            <a:avLst/>
          </a:prstGeom>
          <a:solidFill>
            <a:schemeClr val="accent2"/>
          </a:solidFill>
          <a:ln w="28575" cap="flat">
            <a:solidFill>
              <a:schemeClr val="bg2"/>
            </a:solidFill>
            <a:prstDash val="solid"/>
            <a:miter lim="800000"/>
          </a:ln>
        </p:spPr>
        <p:txBody>
          <a:bodyPr vert="horz" wrap="square" lIns="68541" tIns="34271" rIns="68541" bIns="34271" numCol="1" anchor="t" anchorCtr="0" compatLnSpc="1"/>
          <a:lstStyle/>
          <a:p>
            <a:endParaRPr lang="zh-CN" altLang="en-US" sz="1499" dirty="0">
              <a:solidFill>
                <a:schemeClr val="tx1">
                  <a:lumMod val="50000"/>
                  <a:lumOff val="50000"/>
                </a:schemeClr>
              </a:solidFill>
            </a:endParaRPr>
          </a:p>
        </p:txBody>
      </p:sp>
      <p:sp>
        <p:nvSpPr>
          <p:cNvPr id="16" name="TextBox 12">
            <a:extLst>
              <a:ext uri="{FF2B5EF4-FFF2-40B4-BE49-F238E27FC236}">
                <a16:creationId xmlns:a16="http://schemas.microsoft.com/office/drawing/2014/main" id="{AD8BDB59-EE99-4D2D-8D15-6892E3E08CFB}"/>
              </a:ext>
            </a:extLst>
          </p:cNvPr>
          <p:cNvSpPr txBox="1"/>
          <p:nvPr/>
        </p:nvSpPr>
        <p:spPr>
          <a:xfrm>
            <a:off x="5244015" y="3026479"/>
            <a:ext cx="1697479" cy="207711"/>
          </a:xfrm>
          <a:prstGeom prst="rect">
            <a:avLst/>
          </a:prstGeom>
          <a:noFill/>
        </p:spPr>
        <p:txBody>
          <a:bodyPr wrap="square" lIns="68541" tIns="34271" rIns="68541" bIns="34271" rtlCol="0">
            <a:spAutoFit/>
          </a:bodyPr>
          <a:lstStyle/>
          <a:p>
            <a:pPr>
              <a:buFontTx/>
              <a:buNone/>
            </a:pPr>
            <a:r>
              <a:rPr lang="zh-CN" altLang="en-US" sz="900" dirty="0">
                <a:solidFill>
                  <a:schemeClr val="tx1">
                    <a:lumMod val="50000"/>
                    <a:lumOff val="50000"/>
                  </a:schemeClr>
                </a:solidFill>
                <a:latin typeface="微软雅黑" pitchFamily="34" charset="-122"/>
                <a:ea typeface="微软雅黑" pitchFamily="34" charset="-122"/>
                <a:cs typeface="宋体" pitchFamily="2" charset="-122"/>
              </a:rPr>
              <a:t>此处添加节标题</a:t>
            </a:r>
          </a:p>
        </p:txBody>
      </p:sp>
      <p:sp>
        <p:nvSpPr>
          <p:cNvPr id="17" name="TextBox 13">
            <a:extLst>
              <a:ext uri="{FF2B5EF4-FFF2-40B4-BE49-F238E27FC236}">
                <a16:creationId xmlns:a16="http://schemas.microsoft.com/office/drawing/2014/main" id="{D127796C-4739-4282-BDB8-79AD01775D93}"/>
              </a:ext>
            </a:extLst>
          </p:cNvPr>
          <p:cNvSpPr txBox="1"/>
          <p:nvPr/>
        </p:nvSpPr>
        <p:spPr>
          <a:xfrm>
            <a:off x="5244015" y="3383880"/>
            <a:ext cx="1697479" cy="207711"/>
          </a:xfrm>
          <a:prstGeom prst="rect">
            <a:avLst/>
          </a:prstGeom>
          <a:noFill/>
        </p:spPr>
        <p:txBody>
          <a:bodyPr wrap="square" lIns="68541" tIns="34271" rIns="68541" bIns="34271" rtlCol="0">
            <a:spAutoFit/>
          </a:bodyPr>
          <a:lstStyle/>
          <a:p>
            <a:pPr>
              <a:buFontTx/>
              <a:buNone/>
            </a:pPr>
            <a:r>
              <a:rPr lang="zh-CN" altLang="en-US" sz="900" dirty="0">
                <a:solidFill>
                  <a:schemeClr val="tx1">
                    <a:lumMod val="50000"/>
                    <a:lumOff val="50000"/>
                  </a:schemeClr>
                </a:solidFill>
                <a:latin typeface="微软雅黑" pitchFamily="34" charset="-122"/>
                <a:ea typeface="微软雅黑" pitchFamily="34" charset="-122"/>
                <a:cs typeface="宋体" pitchFamily="2" charset="-122"/>
              </a:rPr>
              <a:t>此处添加节标题</a:t>
            </a:r>
          </a:p>
        </p:txBody>
      </p:sp>
    </p:spTree>
    <p:extLst>
      <p:ext uri="{BB962C8B-B14F-4D97-AF65-F5344CB8AC3E}">
        <p14:creationId xmlns:p14="http://schemas.microsoft.com/office/powerpoint/2010/main" val="5776604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12"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0-#ppt_w/2"/>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12" fill="hold" grpId="0"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3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40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0-#ppt_w/2"/>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par>
                          <p:cTn id="38" fill="hold">
                            <p:stCondLst>
                              <p:cond delay="2900"/>
                            </p:stCondLst>
                            <p:childTnLst>
                              <p:par>
                                <p:cTn id="39" presetID="22" presetClass="entr" presetSubtype="8"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par>
                                <p:cTn id="48" presetID="22" presetClass="entr" presetSubtype="8" fill="hold" grpId="0" nodeType="withEffect">
                                  <p:stCondLst>
                                    <p:cond delay="40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9" grpId="0"/>
      <p:bldP spid="10" grpId="0" animBg="1"/>
      <p:bldP spid="11" grpId="0" animBg="1"/>
      <p:bldP spid="12" grpId="0" animBg="1"/>
      <p:bldP spid="13" grpId="0"/>
      <p:bldP spid="14" grpId="0"/>
      <p:bldP spid="15" grpId="0" animBg="1"/>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01815" y="1407874"/>
            <a:ext cx="1988325" cy="1078271"/>
          </a:xfrm>
          <a:prstGeom prst="rect">
            <a:avLst/>
          </a:prstGeom>
        </p:spPr>
        <p:txBody>
          <a:bodyPr lIns="46796" tIns="46796" rIns="46796" bIns="46796" anchor="ctr"/>
          <a:lstStyle/>
          <a:p>
            <a:pPr algn="just">
              <a:lnSpc>
                <a:spcPct val="120000"/>
              </a:lnSpc>
              <a:spcBef>
                <a:spcPts val="600"/>
              </a:spcBef>
              <a:spcAft>
                <a:spcPts val="600"/>
              </a:spcAft>
              <a:defRPr/>
            </a:pPr>
            <a:r>
              <a:rPr lang="zh-CN" altLang="en-US" sz="900" dirty="0">
                <a:solidFill>
                  <a:schemeClr val="bg1">
                    <a:lumMod val="65000"/>
                  </a:schemeClr>
                </a:solidFill>
                <a:latin typeface="+mn-ea"/>
              </a:rPr>
              <a:t>单击此处添加段落文本，单击此处添加段落文本，单击此处添加段落文本，单击此处添加段落文本。</a:t>
            </a:r>
          </a:p>
        </p:txBody>
      </p:sp>
      <p:sp>
        <p:nvSpPr>
          <p:cNvPr id="7" name="矩形 6"/>
          <p:cNvSpPr/>
          <p:nvPr/>
        </p:nvSpPr>
        <p:spPr>
          <a:xfrm>
            <a:off x="2413786" y="3424720"/>
            <a:ext cx="1988325" cy="1146663"/>
          </a:xfrm>
          <a:prstGeom prst="rect">
            <a:avLst/>
          </a:prstGeom>
        </p:spPr>
        <p:txBody>
          <a:bodyPr lIns="46796" tIns="46796" rIns="46796" bIns="46796" anchor="ctr"/>
          <a:lstStyle/>
          <a:p>
            <a:pPr algn="just">
              <a:lnSpc>
                <a:spcPct val="120000"/>
              </a:lnSpc>
              <a:spcBef>
                <a:spcPts val="600"/>
              </a:spcBef>
              <a:spcAft>
                <a:spcPts val="600"/>
              </a:spcAft>
              <a:defRPr/>
            </a:pPr>
            <a:r>
              <a:rPr lang="zh-CN" altLang="en-US" sz="900" dirty="0">
                <a:solidFill>
                  <a:schemeClr val="bg1">
                    <a:lumMod val="65000"/>
                  </a:schemeClr>
                </a:solidFill>
                <a:latin typeface="+mn-ea"/>
              </a:rPr>
              <a:t>单击此处添加段落文本，单击此处添加段落文本，单击此处添加段落文本，单击此处添加段落文本。</a:t>
            </a:r>
          </a:p>
        </p:txBody>
      </p:sp>
      <p:sp>
        <p:nvSpPr>
          <p:cNvPr id="8" name="矩形 7"/>
          <p:cNvSpPr/>
          <p:nvPr/>
        </p:nvSpPr>
        <p:spPr>
          <a:xfrm>
            <a:off x="4429748" y="1407874"/>
            <a:ext cx="1988325" cy="1078271"/>
          </a:xfrm>
          <a:prstGeom prst="rect">
            <a:avLst/>
          </a:prstGeom>
        </p:spPr>
        <p:txBody>
          <a:bodyPr lIns="46796" tIns="46796" rIns="46796" bIns="46796" anchor="ctr"/>
          <a:lstStyle/>
          <a:p>
            <a:pPr algn="just">
              <a:lnSpc>
                <a:spcPct val="120000"/>
              </a:lnSpc>
              <a:spcBef>
                <a:spcPts val="600"/>
              </a:spcBef>
              <a:spcAft>
                <a:spcPts val="600"/>
              </a:spcAft>
              <a:defRPr/>
            </a:pPr>
            <a:r>
              <a:rPr lang="zh-CN" altLang="en-US" sz="900" dirty="0">
                <a:solidFill>
                  <a:schemeClr val="bg1">
                    <a:lumMod val="65000"/>
                  </a:schemeClr>
                </a:solidFill>
                <a:latin typeface="+mn-ea"/>
              </a:rPr>
              <a:t>单击此处添加段落文本，单击此处添加段落文本，单击此处添加段落文本，单击此处添加段落文本。</a:t>
            </a:r>
          </a:p>
        </p:txBody>
      </p:sp>
      <p:sp>
        <p:nvSpPr>
          <p:cNvPr id="10" name="矩形 9"/>
          <p:cNvSpPr/>
          <p:nvPr/>
        </p:nvSpPr>
        <p:spPr>
          <a:xfrm>
            <a:off x="6202077" y="3424720"/>
            <a:ext cx="1988325" cy="1146663"/>
          </a:xfrm>
          <a:prstGeom prst="rect">
            <a:avLst/>
          </a:prstGeom>
        </p:spPr>
        <p:txBody>
          <a:bodyPr lIns="46796" tIns="46796" rIns="46796" bIns="46796" anchor="ctr"/>
          <a:lstStyle/>
          <a:p>
            <a:pPr algn="just">
              <a:lnSpc>
                <a:spcPct val="120000"/>
              </a:lnSpc>
              <a:spcBef>
                <a:spcPts val="600"/>
              </a:spcBef>
              <a:spcAft>
                <a:spcPts val="600"/>
              </a:spcAft>
              <a:defRPr/>
            </a:pPr>
            <a:r>
              <a:rPr lang="zh-CN" altLang="en-US" sz="900" dirty="0">
                <a:solidFill>
                  <a:schemeClr val="bg1">
                    <a:lumMod val="65000"/>
                  </a:schemeClr>
                </a:solidFill>
                <a:latin typeface="+mn-ea"/>
              </a:rPr>
              <a:t>单击此处添加段落文本，单击此处添加段落文本，单击此处添加段落文本，单击此处添加段落文本。</a:t>
            </a:r>
          </a:p>
        </p:txBody>
      </p:sp>
      <p:grpSp>
        <p:nvGrpSpPr>
          <p:cNvPr id="11" name="组合 29"/>
          <p:cNvGrpSpPr/>
          <p:nvPr/>
        </p:nvGrpSpPr>
        <p:grpSpPr>
          <a:xfrm>
            <a:off x="6490072" y="2733687"/>
            <a:ext cx="1611074" cy="413366"/>
            <a:chOff x="6351617" y="2567188"/>
            <a:chExt cx="1611283" cy="413238"/>
          </a:xfrm>
        </p:grpSpPr>
        <p:sp>
          <p:nvSpPr>
            <p:cNvPr id="9" name="圆角矩形标注 8"/>
            <p:cNvSpPr/>
            <p:nvPr/>
          </p:nvSpPr>
          <p:spPr>
            <a:xfrm>
              <a:off x="6351617" y="2567188"/>
              <a:ext cx="1611283" cy="413238"/>
            </a:xfrm>
            <a:prstGeom prst="wedgeRoundRectCallout">
              <a:avLst>
                <a:gd name="adj1" fmla="val -20833"/>
                <a:gd name="adj2" fmla="val 101383"/>
                <a:gd name="adj3" fmla="val 166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zh-CN" altLang="en-US" sz="1200" dirty="0">
                  <a:solidFill>
                    <a:srgbClr val="FFFFFF"/>
                  </a:solidFill>
                  <a:latin typeface="+mn-ea"/>
                </a:rPr>
                <a:t>人事上的帮助</a:t>
              </a:r>
            </a:p>
          </p:txBody>
        </p:sp>
        <p:sp>
          <p:nvSpPr>
            <p:cNvPr id="17" name="Freeform 6"/>
            <p:cNvSpPr>
              <a:spLocks noEditPoints="1"/>
            </p:cNvSpPr>
            <p:nvPr/>
          </p:nvSpPr>
          <p:spPr bwMode="auto">
            <a:xfrm>
              <a:off x="6489204" y="2657502"/>
              <a:ext cx="225922" cy="232610"/>
            </a:xfrm>
            <a:custGeom>
              <a:avLst/>
              <a:gdLst>
                <a:gd name="T0" fmla="*/ 93 w 186"/>
                <a:gd name="T1" fmla="*/ 191 h 191"/>
                <a:gd name="T2" fmla="*/ 0 w 186"/>
                <a:gd name="T3" fmla="*/ 161 h 191"/>
                <a:gd name="T4" fmla="*/ 63 w 186"/>
                <a:gd name="T5" fmla="*/ 132 h 191"/>
                <a:gd name="T6" fmla="*/ 64 w 186"/>
                <a:gd name="T7" fmla="*/ 143 h 191"/>
                <a:gd name="T8" fmla="*/ 25 w 186"/>
                <a:gd name="T9" fmla="*/ 161 h 191"/>
                <a:gd name="T10" fmla="*/ 93 w 186"/>
                <a:gd name="T11" fmla="*/ 180 h 191"/>
                <a:gd name="T12" fmla="*/ 161 w 186"/>
                <a:gd name="T13" fmla="*/ 161 h 191"/>
                <a:gd name="T14" fmla="*/ 121 w 186"/>
                <a:gd name="T15" fmla="*/ 143 h 191"/>
                <a:gd name="T16" fmla="*/ 122 w 186"/>
                <a:gd name="T17" fmla="*/ 132 h 191"/>
                <a:gd name="T18" fmla="*/ 186 w 186"/>
                <a:gd name="T19" fmla="*/ 161 h 191"/>
                <a:gd name="T20" fmla="*/ 93 w 186"/>
                <a:gd name="T21" fmla="*/ 191 h 191"/>
                <a:gd name="T22" fmla="*/ 105 w 186"/>
                <a:gd name="T23" fmla="*/ 168 h 191"/>
                <a:gd name="T24" fmla="*/ 93 w 186"/>
                <a:gd name="T25" fmla="*/ 168 h 191"/>
                <a:gd name="T26" fmla="*/ 93 w 186"/>
                <a:gd name="T27" fmla="*/ 168 h 191"/>
                <a:gd name="T28" fmla="*/ 81 w 186"/>
                <a:gd name="T29" fmla="*/ 168 h 191"/>
                <a:gd name="T30" fmla="*/ 76 w 186"/>
                <a:gd name="T31" fmla="*/ 108 h 191"/>
                <a:gd name="T32" fmla="*/ 57 w 186"/>
                <a:gd name="T33" fmla="*/ 108 h 191"/>
                <a:gd name="T34" fmla="*/ 57 w 186"/>
                <a:gd name="T35" fmla="*/ 60 h 191"/>
                <a:gd name="T36" fmla="*/ 93 w 186"/>
                <a:gd name="T37" fmla="*/ 49 h 191"/>
                <a:gd name="T38" fmla="*/ 129 w 186"/>
                <a:gd name="T39" fmla="*/ 60 h 191"/>
                <a:gd name="T40" fmla="*/ 129 w 186"/>
                <a:gd name="T41" fmla="*/ 108 h 191"/>
                <a:gd name="T42" fmla="*/ 110 w 186"/>
                <a:gd name="T43" fmla="*/ 108 h 191"/>
                <a:gd name="T44" fmla="*/ 105 w 186"/>
                <a:gd name="T45" fmla="*/ 168 h 191"/>
                <a:gd name="T46" fmla="*/ 92 w 186"/>
                <a:gd name="T47" fmla="*/ 40 h 191"/>
                <a:gd name="T48" fmla="*/ 72 w 186"/>
                <a:gd name="T49" fmla="*/ 20 h 191"/>
                <a:gd name="T50" fmla="*/ 92 w 186"/>
                <a:gd name="T51" fmla="*/ 0 h 191"/>
                <a:gd name="T52" fmla="*/ 112 w 186"/>
                <a:gd name="T53" fmla="*/ 20 h 191"/>
                <a:gd name="T54" fmla="*/ 92 w 186"/>
                <a:gd name="T55" fmla="*/ 4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6" h="191">
                  <a:moveTo>
                    <a:pt x="93" y="191"/>
                  </a:moveTo>
                  <a:cubicBezTo>
                    <a:pt x="42" y="191"/>
                    <a:pt x="0" y="177"/>
                    <a:pt x="0" y="161"/>
                  </a:cubicBezTo>
                  <a:cubicBezTo>
                    <a:pt x="0" y="148"/>
                    <a:pt x="27" y="136"/>
                    <a:pt x="63" y="132"/>
                  </a:cubicBezTo>
                  <a:cubicBezTo>
                    <a:pt x="64" y="143"/>
                    <a:pt x="64" y="143"/>
                    <a:pt x="64" y="143"/>
                  </a:cubicBezTo>
                  <a:cubicBezTo>
                    <a:pt x="42" y="147"/>
                    <a:pt x="25" y="153"/>
                    <a:pt x="25" y="161"/>
                  </a:cubicBezTo>
                  <a:cubicBezTo>
                    <a:pt x="25" y="172"/>
                    <a:pt x="60" y="180"/>
                    <a:pt x="93" y="180"/>
                  </a:cubicBezTo>
                  <a:cubicBezTo>
                    <a:pt x="126" y="180"/>
                    <a:pt x="161" y="172"/>
                    <a:pt x="161" y="161"/>
                  </a:cubicBezTo>
                  <a:cubicBezTo>
                    <a:pt x="161" y="153"/>
                    <a:pt x="143" y="147"/>
                    <a:pt x="121" y="143"/>
                  </a:cubicBezTo>
                  <a:cubicBezTo>
                    <a:pt x="122" y="132"/>
                    <a:pt x="122" y="132"/>
                    <a:pt x="122" y="132"/>
                  </a:cubicBezTo>
                  <a:cubicBezTo>
                    <a:pt x="159" y="136"/>
                    <a:pt x="186" y="148"/>
                    <a:pt x="186" y="161"/>
                  </a:cubicBezTo>
                  <a:cubicBezTo>
                    <a:pt x="186" y="177"/>
                    <a:pt x="144" y="191"/>
                    <a:pt x="93" y="191"/>
                  </a:cubicBezTo>
                  <a:close/>
                  <a:moveTo>
                    <a:pt x="105" y="168"/>
                  </a:moveTo>
                  <a:cubicBezTo>
                    <a:pt x="93" y="168"/>
                    <a:pt x="93" y="168"/>
                    <a:pt x="93" y="168"/>
                  </a:cubicBezTo>
                  <a:cubicBezTo>
                    <a:pt x="93" y="168"/>
                    <a:pt x="93" y="168"/>
                    <a:pt x="93" y="168"/>
                  </a:cubicBezTo>
                  <a:cubicBezTo>
                    <a:pt x="81" y="168"/>
                    <a:pt x="81" y="168"/>
                    <a:pt x="81" y="168"/>
                  </a:cubicBezTo>
                  <a:cubicBezTo>
                    <a:pt x="76" y="108"/>
                    <a:pt x="76" y="108"/>
                    <a:pt x="76" y="108"/>
                  </a:cubicBezTo>
                  <a:cubicBezTo>
                    <a:pt x="57" y="108"/>
                    <a:pt x="57" y="108"/>
                    <a:pt x="57" y="108"/>
                  </a:cubicBezTo>
                  <a:cubicBezTo>
                    <a:pt x="57" y="108"/>
                    <a:pt x="57" y="74"/>
                    <a:pt x="57" y="60"/>
                  </a:cubicBezTo>
                  <a:cubicBezTo>
                    <a:pt x="57" y="47"/>
                    <a:pt x="90" y="49"/>
                    <a:pt x="93" y="49"/>
                  </a:cubicBezTo>
                  <a:cubicBezTo>
                    <a:pt x="96" y="49"/>
                    <a:pt x="129" y="47"/>
                    <a:pt x="129" y="60"/>
                  </a:cubicBezTo>
                  <a:cubicBezTo>
                    <a:pt x="129" y="74"/>
                    <a:pt x="129" y="108"/>
                    <a:pt x="129" y="108"/>
                  </a:cubicBezTo>
                  <a:cubicBezTo>
                    <a:pt x="110" y="108"/>
                    <a:pt x="110" y="108"/>
                    <a:pt x="110" y="108"/>
                  </a:cubicBezTo>
                  <a:lnTo>
                    <a:pt x="105" y="168"/>
                  </a:lnTo>
                  <a:close/>
                  <a:moveTo>
                    <a:pt x="92" y="40"/>
                  </a:moveTo>
                  <a:cubicBezTo>
                    <a:pt x="81" y="40"/>
                    <a:pt x="72" y="31"/>
                    <a:pt x="72" y="20"/>
                  </a:cubicBezTo>
                  <a:cubicBezTo>
                    <a:pt x="72" y="9"/>
                    <a:pt x="81" y="0"/>
                    <a:pt x="92" y="0"/>
                  </a:cubicBezTo>
                  <a:cubicBezTo>
                    <a:pt x="103" y="0"/>
                    <a:pt x="112" y="9"/>
                    <a:pt x="112" y="20"/>
                  </a:cubicBezTo>
                  <a:cubicBezTo>
                    <a:pt x="112" y="31"/>
                    <a:pt x="103" y="40"/>
                    <a:pt x="92" y="40"/>
                  </a:cubicBezTo>
                  <a:close/>
                </a:path>
              </a:pathLst>
            </a:custGeom>
            <a:solidFill>
              <a:schemeClr val="bg1"/>
            </a:solidFill>
            <a:ln>
              <a:noFill/>
            </a:ln>
          </p:spPr>
          <p:txBody>
            <a:bodyPr vert="horz" wrap="square" lIns="91440" tIns="45720" rIns="91440" bIns="45720" numCol="1" anchor="t" anchorCtr="0" compatLnSpc="1"/>
            <a:lstStyle/>
            <a:p>
              <a:pPr algn="r"/>
              <a:endParaRPr lang="zh-CN" altLang="en-US" sz="1600"/>
            </a:p>
          </p:txBody>
        </p:sp>
      </p:grpSp>
      <p:grpSp>
        <p:nvGrpSpPr>
          <p:cNvPr id="12" name="组合 26"/>
          <p:cNvGrpSpPr/>
          <p:nvPr/>
        </p:nvGrpSpPr>
        <p:grpSpPr>
          <a:xfrm>
            <a:off x="1135069" y="2521531"/>
            <a:ext cx="1611074" cy="625523"/>
            <a:chOff x="1325116" y="2355096"/>
            <a:chExt cx="1611283" cy="625330"/>
          </a:xfrm>
        </p:grpSpPr>
        <p:sp>
          <p:nvSpPr>
            <p:cNvPr id="4" name="任意多边形 3"/>
            <p:cNvSpPr/>
            <p:nvPr/>
          </p:nvSpPr>
          <p:spPr>
            <a:xfrm>
              <a:off x="1325116" y="2355096"/>
              <a:ext cx="1611283" cy="625330"/>
            </a:xfrm>
            <a:custGeom>
              <a:avLst/>
              <a:gdLst>
                <a:gd name="connsiteX0" fmla="*/ 425985 w 1460502"/>
                <a:gd name="connsiteY0" fmla="*/ 0 h 725082"/>
                <a:gd name="connsiteX1" fmla="*/ 608543 w 1460502"/>
                <a:gd name="connsiteY1" fmla="*/ 246110 h 725082"/>
                <a:gd name="connsiteX2" fmla="*/ 1380672 w 1460502"/>
                <a:gd name="connsiteY2" fmla="*/ 246110 h 725082"/>
                <a:gd name="connsiteX3" fmla="*/ 1460502 w 1460502"/>
                <a:gd name="connsiteY3" fmla="*/ 325940 h 725082"/>
                <a:gd name="connsiteX4" fmla="*/ 1460502 w 1460502"/>
                <a:gd name="connsiteY4" fmla="*/ 445682 h 725082"/>
                <a:gd name="connsiteX5" fmla="*/ 1460502 w 1460502"/>
                <a:gd name="connsiteY5" fmla="*/ 645252 h 725082"/>
                <a:gd name="connsiteX6" fmla="*/ 1380672 w 1460502"/>
                <a:gd name="connsiteY6" fmla="*/ 725082 h 725082"/>
                <a:gd name="connsiteX7" fmla="*/ 608543 w 1460502"/>
                <a:gd name="connsiteY7" fmla="*/ 725082 h 725082"/>
                <a:gd name="connsiteX8" fmla="*/ 243417 w 1460502"/>
                <a:gd name="connsiteY8" fmla="*/ 725082 h 725082"/>
                <a:gd name="connsiteX9" fmla="*/ 79830 w 1460502"/>
                <a:gd name="connsiteY9" fmla="*/ 725082 h 725082"/>
                <a:gd name="connsiteX10" fmla="*/ 0 w 1460502"/>
                <a:gd name="connsiteY10" fmla="*/ 645252 h 725082"/>
                <a:gd name="connsiteX11" fmla="*/ 0 w 1460502"/>
                <a:gd name="connsiteY11" fmla="*/ 445682 h 725082"/>
                <a:gd name="connsiteX12" fmla="*/ 0 w 1460502"/>
                <a:gd name="connsiteY12" fmla="*/ 325940 h 725082"/>
                <a:gd name="connsiteX13" fmla="*/ 79830 w 1460502"/>
                <a:gd name="connsiteY13" fmla="*/ 246110 h 725082"/>
                <a:gd name="connsiteX14" fmla="*/ 243417 w 1460502"/>
                <a:gd name="connsiteY14" fmla="*/ 246110 h 72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502" h="725082">
                  <a:moveTo>
                    <a:pt x="425985" y="0"/>
                  </a:moveTo>
                  <a:lnTo>
                    <a:pt x="608543" y="246110"/>
                  </a:lnTo>
                  <a:lnTo>
                    <a:pt x="1380672" y="246110"/>
                  </a:lnTo>
                  <a:cubicBezTo>
                    <a:pt x="1424761" y="246110"/>
                    <a:pt x="1460502" y="281851"/>
                    <a:pt x="1460502" y="325940"/>
                  </a:cubicBezTo>
                  <a:lnTo>
                    <a:pt x="1460502" y="445682"/>
                  </a:lnTo>
                  <a:lnTo>
                    <a:pt x="1460502" y="645252"/>
                  </a:lnTo>
                  <a:cubicBezTo>
                    <a:pt x="1460502" y="689341"/>
                    <a:pt x="1424761" y="725082"/>
                    <a:pt x="1380672" y="725082"/>
                  </a:cubicBezTo>
                  <a:lnTo>
                    <a:pt x="608543" y="725082"/>
                  </a:lnTo>
                  <a:lnTo>
                    <a:pt x="243417" y="725082"/>
                  </a:lnTo>
                  <a:lnTo>
                    <a:pt x="79830" y="725082"/>
                  </a:lnTo>
                  <a:cubicBezTo>
                    <a:pt x="35741" y="725082"/>
                    <a:pt x="0" y="689341"/>
                    <a:pt x="0" y="645252"/>
                  </a:cubicBezTo>
                  <a:lnTo>
                    <a:pt x="0" y="445682"/>
                  </a:lnTo>
                  <a:lnTo>
                    <a:pt x="0" y="325940"/>
                  </a:lnTo>
                  <a:cubicBezTo>
                    <a:pt x="0" y="281851"/>
                    <a:pt x="35741" y="246110"/>
                    <a:pt x="79830" y="246110"/>
                  </a:cubicBezTo>
                  <a:lnTo>
                    <a:pt x="243417" y="24611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anchor="ctr"/>
            <a:lstStyle/>
            <a:p>
              <a:pPr algn="r">
                <a:defRPr/>
              </a:pPr>
              <a:r>
                <a:rPr lang="zh-CN" altLang="en-US" sz="1200" dirty="0">
                  <a:solidFill>
                    <a:srgbClr val="FFFFFF"/>
                  </a:solidFill>
                  <a:latin typeface="+mn-ea"/>
                </a:rPr>
                <a:t>战略上的指导</a:t>
              </a:r>
            </a:p>
          </p:txBody>
        </p:sp>
        <p:sp>
          <p:nvSpPr>
            <p:cNvPr id="20" name="Freeform 11"/>
            <p:cNvSpPr>
              <a:spLocks noEditPoints="1"/>
            </p:cNvSpPr>
            <p:nvPr/>
          </p:nvSpPr>
          <p:spPr bwMode="auto">
            <a:xfrm>
              <a:off x="1417937" y="2657502"/>
              <a:ext cx="223318" cy="229976"/>
            </a:xfrm>
            <a:custGeom>
              <a:avLst/>
              <a:gdLst>
                <a:gd name="T0" fmla="*/ 93 w 185"/>
                <a:gd name="T1" fmla="*/ 190 h 190"/>
                <a:gd name="T2" fmla="*/ 0 w 185"/>
                <a:gd name="T3" fmla="*/ 160 h 190"/>
                <a:gd name="T4" fmla="*/ 63 w 185"/>
                <a:gd name="T5" fmla="*/ 132 h 190"/>
                <a:gd name="T6" fmla="*/ 64 w 185"/>
                <a:gd name="T7" fmla="*/ 143 h 190"/>
                <a:gd name="T8" fmla="*/ 25 w 185"/>
                <a:gd name="T9" fmla="*/ 160 h 190"/>
                <a:gd name="T10" fmla="*/ 93 w 185"/>
                <a:gd name="T11" fmla="*/ 180 h 190"/>
                <a:gd name="T12" fmla="*/ 160 w 185"/>
                <a:gd name="T13" fmla="*/ 160 h 190"/>
                <a:gd name="T14" fmla="*/ 121 w 185"/>
                <a:gd name="T15" fmla="*/ 143 h 190"/>
                <a:gd name="T16" fmla="*/ 122 w 185"/>
                <a:gd name="T17" fmla="*/ 132 h 190"/>
                <a:gd name="T18" fmla="*/ 185 w 185"/>
                <a:gd name="T19" fmla="*/ 160 h 190"/>
                <a:gd name="T20" fmla="*/ 93 w 185"/>
                <a:gd name="T21" fmla="*/ 190 h 190"/>
                <a:gd name="T22" fmla="*/ 88 w 185"/>
                <a:gd name="T23" fmla="*/ 168 h 190"/>
                <a:gd name="T24" fmla="*/ 88 w 185"/>
                <a:gd name="T25" fmla="*/ 116 h 190"/>
                <a:gd name="T26" fmla="*/ 100 w 185"/>
                <a:gd name="T27" fmla="*/ 116 h 190"/>
                <a:gd name="T28" fmla="*/ 100 w 185"/>
                <a:gd name="T29" fmla="*/ 168 h 190"/>
                <a:gd name="T30" fmla="*/ 88 w 185"/>
                <a:gd name="T31" fmla="*/ 168 h 190"/>
                <a:gd name="T32" fmla="*/ 48 w 185"/>
                <a:gd name="T33" fmla="*/ 72 h 190"/>
                <a:gd name="T34" fmla="*/ 129 w 185"/>
                <a:gd name="T35" fmla="*/ 72 h 190"/>
                <a:gd name="T36" fmla="*/ 160 w 185"/>
                <a:gd name="T37" fmla="*/ 92 h 190"/>
                <a:gd name="T38" fmla="*/ 128 w 185"/>
                <a:gd name="T39" fmla="*/ 112 h 190"/>
                <a:gd name="T40" fmla="*/ 48 w 185"/>
                <a:gd name="T41" fmla="*/ 112 h 190"/>
                <a:gd name="T42" fmla="*/ 48 w 185"/>
                <a:gd name="T43" fmla="*/ 72 h 190"/>
                <a:gd name="T44" fmla="*/ 7 w 185"/>
                <a:gd name="T45" fmla="*/ 44 h 190"/>
                <a:gd name="T46" fmla="*/ 39 w 185"/>
                <a:gd name="T47" fmla="*/ 24 h 190"/>
                <a:gd name="T48" fmla="*/ 160 w 185"/>
                <a:gd name="T49" fmla="*/ 24 h 190"/>
                <a:gd name="T50" fmla="*/ 160 w 185"/>
                <a:gd name="T51" fmla="*/ 64 h 190"/>
                <a:gd name="T52" fmla="*/ 39 w 185"/>
                <a:gd name="T53" fmla="*/ 64 h 190"/>
                <a:gd name="T54" fmla="*/ 7 w 185"/>
                <a:gd name="T55" fmla="*/ 44 h 190"/>
                <a:gd name="T56" fmla="*/ 88 w 185"/>
                <a:gd name="T57" fmla="*/ 0 h 190"/>
                <a:gd name="T58" fmla="*/ 100 w 185"/>
                <a:gd name="T59" fmla="*/ 0 h 190"/>
                <a:gd name="T60" fmla="*/ 100 w 185"/>
                <a:gd name="T61" fmla="*/ 19 h 190"/>
                <a:gd name="T62" fmla="*/ 88 w 185"/>
                <a:gd name="T63" fmla="*/ 19 h 190"/>
                <a:gd name="T64" fmla="*/ 88 w 185"/>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 h="190">
                  <a:moveTo>
                    <a:pt x="93" y="190"/>
                  </a:moveTo>
                  <a:cubicBezTo>
                    <a:pt x="41" y="190"/>
                    <a:pt x="0" y="177"/>
                    <a:pt x="0" y="160"/>
                  </a:cubicBezTo>
                  <a:cubicBezTo>
                    <a:pt x="0" y="147"/>
                    <a:pt x="26" y="136"/>
                    <a:pt x="63" y="132"/>
                  </a:cubicBezTo>
                  <a:cubicBezTo>
                    <a:pt x="64" y="143"/>
                    <a:pt x="64" y="143"/>
                    <a:pt x="64" y="143"/>
                  </a:cubicBezTo>
                  <a:cubicBezTo>
                    <a:pt x="42" y="146"/>
                    <a:pt x="25" y="153"/>
                    <a:pt x="25" y="160"/>
                  </a:cubicBezTo>
                  <a:cubicBezTo>
                    <a:pt x="25" y="171"/>
                    <a:pt x="59" y="180"/>
                    <a:pt x="93" y="180"/>
                  </a:cubicBezTo>
                  <a:cubicBezTo>
                    <a:pt x="126" y="180"/>
                    <a:pt x="160" y="171"/>
                    <a:pt x="160" y="160"/>
                  </a:cubicBezTo>
                  <a:cubicBezTo>
                    <a:pt x="160" y="153"/>
                    <a:pt x="143" y="146"/>
                    <a:pt x="121" y="143"/>
                  </a:cubicBezTo>
                  <a:cubicBezTo>
                    <a:pt x="122" y="132"/>
                    <a:pt x="122" y="132"/>
                    <a:pt x="122" y="132"/>
                  </a:cubicBezTo>
                  <a:cubicBezTo>
                    <a:pt x="159" y="136"/>
                    <a:pt x="185" y="147"/>
                    <a:pt x="185" y="160"/>
                  </a:cubicBezTo>
                  <a:cubicBezTo>
                    <a:pt x="185" y="177"/>
                    <a:pt x="144" y="190"/>
                    <a:pt x="93" y="190"/>
                  </a:cubicBezTo>
                  <a:close/>
                  <a:moveTo>
                    <a:pt x="88" y="168"/>
                  </a:moveTo>
                  <a:cubicBezTo>
                    <a:pt x="88" y="116"/>
                    <a:pt x="88" y="116"/>
                    <a:pt x="88" y="116"/>
                  </a:cubicBezTo>
                  <a:cubicBezTo>
                    <a:pt x="100" y="116"/>
                    <a:pt x="100" y="116"/>
                    <a:pt x="100" y="116"/>
                  </a:cubicBezTo>
                  <a:cubicBezTo>
                    <a:pt x="100" y="168"/>
                    <a:pt x="100" y="168"/>
                    <a:pt x="100" y="168"/>
                  </a:cubicBezTo>
                  <a:lnTo>
                    <a:pt x="88" y="168"/>
                  </a:lnTo>
                  <a:close/>
                  <a:moveTo>
                    <a:pt x="48" y="72"/>
                  </a:moveTo>
                  <a:cubicBezTo>
                    <a:pt x="129" y="72"/>
                    <a:pt x="129" y="72"/>
                    <a:pt x="129" y="72"/>
                  </a:cubicBezTo>
                  <a:cubicBezTo>
                    <a:pt x="160" y="92"/>
                    <a:pt x="160" y="92"/>
                    <a:pt x="160" y="92"/>
                  </a:cubicBezTo>
                  <a:cubicBezTo>
                    <a:pt x="128" y="112"/>
                    <a:pt x="128" y="112"/>
                    <a:pt x="128" y="112"/>
                  </a:cubicBezTo>
                  <a:cubicBezTo>
                    <a:pt x="48" y="112"/>
                    <a:pt x="48" y="112"/>
                    <a:pt x="48" y="112"/>
                  </a:cubicBezTo>
                  <a:lnTo>
                    <a:pt x="48" y="72"/>
                  </a:lnTo>
                  <a:close/>
                  <a:moveTo>
                    <a:pt x="7" y="44"/>
                  </a:moveTo>
                  <a:cubicBezTo>
                    <a:pt x="39" y="24"/>
                    <a:pt x="39" y="24"/>
                    <a:pt x="39" y="24"/>
                  </a:cubicBezTo>
                  <a:cubicBezTo>
                    <a:pt x="160" y="24"/>
                    <a:pt x="160" y="24"/>
                    <a:pt x="160" y="24"/>
                  </a:cubicBezTo>
                  <a:cubicBezTo>
                    <a:pt x="160" y="64"/>
                    <a:pt x="160" y="64"/>
                    <a:pt x="160" y="64"/>
                  </a:cubicBezTo>
                  <a:cubicBezTo>
                    <a:pt x="39" y="64"/>
                    <a:pt x="39" y="64"/>
                    <a:pt x="39" y="64"/>
                  </a:cubicBezTo>
                  <a:lnTo>
                    <a:pt x="7" y="44"/>
                  </a:lnTo>
                  <a:close/>
                  <a:moveTo>
                    <a:pt x="88" y="0"/>
                  </a:moveTo>
                  <a:cubicBezTo>
                    <a:pt x="100" y="0"/>
                    <a:pt x="100" y="0"/>
                    <a:pt x="100" y="0"/>
                  </a:cubicBezTo>
                  <a:cubicBezTo>
                    <a:pt x="100" y="19"/>
                    <a:pt x="100" y="19"/>
                    <a:pt x="100" y="19"/>
                  </a:cubicBezTo>
                  <a:cubicBezTo>
                    <a:pt x="88" y="19"/>
                    <a:pt x="88" y="19"/>
                    <a:pt x="88" y="19"/>
                  </a:cubicBezTo>
                  <a:lnTo>
                    <a:pt x="88" y="0"/>
                  </a:lnTo>
                  <a:close/>
                </a:path>
              </a:pathLst>
            </a:custGeom>
            <a:solidFill>
              <a:schemeClr val="bg1"/>
            </a:solidFill>
            <a:ln>
              <a:noFill/>
            </a:ln>
          </p:spPr>
          <p:txBody>
            <a:bodyPr vert="horz" wrap="square" lIns="91440" tIns="45720" rIns="91440" bIns="45720" numCol="1" anchor="t" anchorCtr="0" compatLnSpc="1"/>
            <a:lstStyle/>
            <a:p>
              <a:pPr algn="r"/>
              <a:endParaRPr lang="zh-CN" altLang="en-US" sz="1600"/>
            </a:p>
          </p:txBody>
        </p:sp>
      </p:grpSp>
      <p:grpSp>
        <p:nvGrpSpPr>
          <p:cNvPr id="13" name="组合 3071"/>
          <p:cNvGrpSpPr/>
          <p:nvPr/>
        </p:nvGrpSpPr>
        <p:grpSpPr>
          <a:xfrm>
            <a:off x="2920070" y="2733687"/>
            <a:ext cx="1611074" cy="413366"/>
            <a:chOff x="3009957" y="2567188"/>
            <a:chExt cx="1611283" cy="413238"/>
          </a:xfrm>
        </p:grpSpPr>
        <p:sp>
          <p:nvSpPr>
            <p:cNvPr id="3" name="圆角矩形标注 2"/>
            <p:cNvSpPr/>
            <p:nvPr/>
          </p:nvSpPr>
          <p:spPr>
            <a:xfrm>
              <a:off x="3009957" y="2567188"/>
              <a:ext cx="1611283" cy="413238"/>
            </a:xfrm>
            <a:prstGeom prst="wedgeRoundRectCallout">
              <a:avLst>
                <a:gd name="adj1" fmla="val -20833"/>
                <a:gd name="adj2" fmla="val 101383"/>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zh-CN" altLang="en-US" sz="1200" dirty="0">
                  <a:solidFill>
                    <a:srgbClr val="FFFFFF"/>
                  </a:solidFill>
                  <a:latin typeface="+mn-ea"/>
                </a:rPr>
                <a:t>政策上的倾斜</a:t>
              </a:r>
            </a:p>
          </p:txBody>
        </p:sp>
        <p:sp>
          <p:nvSpPr>
            <p:cNvPr id="23" name="Freeform 16"/>
            <p:cNvSpPr>
              <a:spLocks noEditPoints="1"/>
            </p:cNvSpPr>
            <p:nvPr/>
          </p:nvSpPr>
          <p:spPr bwMode="auto">
            <a:xfrm>
              <a:off x="3116188" y="2664553"/>
              <a:ext cx="222326" cy="218508"/>
            </a:xfrm>
            <a:custGeom>
              <a:avLst/>
              <a:gdLst>
                <a:gd name="T0" fmla="*/ 197 w 197"/>
                <a:gd name="T1" fmla="*/ 95 h 194"/>
                <a:gd name="T2" fmla="*/ 138 w 197"/>
                <a:gd name="T3" fmla="*/ 89 h 194"/>
                <a:gd name="T4" fmla="*/ 100 w 197"/>
                <a:gd name="T5" fmla="*/ 76 h 194"/>
                <a:gd name="T6" fmla="*/ 100 w 197"/>
                <a:gd name="T7" fmla="*/ 172 h 194"/>
                <a:gd name="T8" fmla="*/ 84 w 197"/>
                <a:gd name="T9" fmla="*/ 172 h 194"/>
                <a:gd name="T10" fmla="*/ 84 w 197"/>
                <a:gd name="T11" fmla="*/ 0 h 194"/>
                <a:gd name="T12" fmla="*/ 100 w 197"/>
                <a:gd name="T13" fmla="*/ 0 h 194"/>
                <a:gd name="T14" fmla="*/ 100 w 197"/>
                <a:gd name="T15" fmla="*/ 10 h 194"/>
                <a:gd name="T16" fmla="*/ 138 w 197"/>
                <a:gd name="T17" fmla="*/ 23 h 194"/>
                <a:gd name="T18" fmla="*/ 197 w 197"/>
                <a:gd name="T19" fmla="*/ 30 h 194"/>
                <a:gd name="T20" fmla="*/ 178 w 197"/>
                <a:gd name="T21" fmla="*/ 63 h 194"/>
                <a:gd name="T22" fmla="*/ 197 w 197"/>
                <a:gd name="T23" fmla="*/ 95 h 194"/>
                <a:gd name="T24" fmla="*/ 25 w 197"/>
                <a:gd name="T25" fmla="*/ 164 h 194"/>
                <a:gd name="T26" fmla="*/ 92 w 197"/>
                <a:gd name="T27" fmla="*/ 184 h 194"/>
                <a:gd name="T28" fmla="*/ 160 w 197"/>
                <a:gd name="T29" fmla="*/ 164 h 194"/>
                <a:gd name="T30" fmla="*/ 120 w 197"/>
                <a:gd name="T31" fmla="*/ 147 h 194"/>
                <a:gd name="T32" fmla="*/ 121 w 197"/>
                <a:gd name="T33" fmla="*/ 136 h 194"/>
                <a:gd name="T34" fmla="*/ 185 w 197"/>
                <a:gd name="T35" fmla="*/ 164 h 194"/>
                <a:gd name="T36" fmla="*/ 92 w 197"/>
                <a:gd name="T37" fmla="*/ 194 h 194"/>
                <a:gd name="T38" fmla="*/ 0 w 197"/>
                <a:gd name="T39" fmla="*/ 164 h 194"/>
                <a:gd name="T40" fmla="*/ 63 w 197"/>
                <a:gd name="T41" fmla="*/ 136 h 194"/>
                <a:gd name="T42" fmla="*/ 64 w 197"/>
                <a:gd name="T43" fmla="*/ 147 h 194"/>
                <a:gd name="T44" fmla="*/ 25 w 197"/>
                <a:gd name="T45" fmla="*/ 16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7" h="194">
                  <a:moveTo>
                    <a:pt x="197" y="95"/>
                  </a:moveTo>
                  <a:cubicBezTo>
                    <a:pt x="197" y="95"/>
                    <a:pt x="164" y="89"/>
                    <a:pt x="138" y="89"/>
                  </a:cubicBezTo>
                  <a:cubicBezTo>
                    <a:pt x="112" y="89"/>
                    <a:pt x="100" y="76"/>
                    <a:pt x="100" y="76"/>
                  </a:cubicBezTo>
                  <a:cubicBezTo>
                    <a:pt x="100" y="172"/>
                    <a:pt x="100" y="172"/>
                    <a:pt x="100" y="172"/>
                  </a:cubicBezTo>
                  <a:cubicBezTo>
                    <a:pt x="84" y="172"/>
                    <a:pt x="84" y="172"/>
                    <a:pt x="84" y="172"/>
                  </a:cubicBezTo>
                  <a:cubicBezTo>
                    <a:pt x="84" y="0"/>
                    <a:pt x="84" y="0"/>
                    <a:pt x="84" y="0"/>
                  </a:cubicBezTo>
                  <a:cubicBezTo>
                    <a:pt x="100" y="0"/>
                    <a:pt x="100" y="0"/>
                    <a:pt x="100" y="0"/>
                  </a:cubicBezTo>
                  <a:cubicBezTo>
                    <a:pt x="100" y="10"/>
                    <a:pt x="100" y="10"/>
                    <a:pt x="100" y="10"/>
                  </a:cubicBezTo>
                  <a:cubicBezTo>
                    <a:pt x="100" y="10"/>
                    <a:pt x="112" y="23"/>
                    <a:pt x="138" y="23"/>
                  </a:cubicBezTo>
                  <a:cubicBezTo>
                    <a:pt x="164" y="23"/>
                    <a:pt x="197" y="30"/>
                    <a:pt x="197" y="30"/>
                  </a:cubicBezTo>
                  <a:cubicBezTo>
                    <a:pt x="178" y="63"/>
                    <a:pt x="178" y="63"/>
                    <a:pt x="178" y="63"/>
                  </a:cubicBezTo>
                  <a:lnTo>
                    <a:pt x="197" y="95"/>
                  </a:lnTo>
                  <a:close/>
                  <a:moveTo>
                    <a:pt x="25" y="164"/>
                  </a:moveTo>
                  <a:cubicBezTo>
                    <a:pt x="25" y="175"/>
                    <a:pt x="59" y="184"/>
                    <a:pt x="92" y="184"/>
                  </a:cubicBezTo>
                  <a:cubicBezTo>
                    <a:pt x="126" y="184"/>
                    <a:pt x="160" y="175"/>
                    <a:pt x="160" y="164"/>
                  </a:cubicBezTo>
                  <a:cubicBezTo>
                    <a:pt x="160" y="157"/>
                    <a:pt x="142" y="150"/>
                    <a:pt x="120" y="147"/>
                  </a:cubicBezTo>
                  <a:cubicBezTo>
                    <a:pt x="121" y="136"/>
                    <a:pt x="121" y="136"/>
                    <a:pt x="121" y="136"/>
                  </a:cubicBezTo>
                  <a:cubicBezTo>
                    <a:pt x="158" y="140"/>
                    <a:pt x="185" y="151"/>
                    <a:pt x="185" y="164"/>
                  </a:cubicBezTo>
                  <a:cubicBezTo>
                    <a:pt x="185" y="181"/>
                    <a:pt x="144" y="194"/>
                    <a:pt x="92" y="194"/>
                  </a:cubicBezTo>
                  <a:cubicBezTo>
                    <a:pt x="41" y="194"/>
                    <a:pt x="0" y="181"/>
                    <a:pt x="0" y="164"/>
                  </a:cubicBezTo>
                  <a:cubicBezTo>
                    <a:pt x="0" y="151"/>
                    <a:pt x="26" y="140"/>
                    <a:pt x="63" y="136"/>
                  </a:cubicBezTo>
                  <a:cubicBezTo>
                    <a:pt x="64" y="147"/>
                    <a:pt x="64" y="147"/>
                    <a:pt x="64" y="147"/>
                  </a:cubicBezTo>
                  <a:cubicBezTo>
                    <a:pt x="42" y="150"/>
                    <a:pt x="25" y="157"/>
                    <a:pt x="25" y="164"/>
                  </a:cubicBezTo>
                  <a:close/>
                </a:path>
              </a:pathLst>
            </a:custGeom>
            <a:solidFill>
              <a:schemeClr val="bg1"/>
            </a:solidFill>
            <a:ln>
              <a:noFill/>
            </a:ln>
          </p:spPr>
          <p:txBody>
            <a:bodyPr vert="horz" wrap="square" lIns="91440" tIns="45720" rIns="91440" bIns="45720" numCol="1" anchor="t" anchorCtr="0" compatLnSpc="1"/>
            <a:lstStyle/>
            <a:p>
              <a:pPr algn="r"/>
              <a:endParaRPr lang="zh-CN" altLang="en-US" sz="1600"/>
            </a:p>
          </p:txBody>
        </p:sp>
      </p:grpSp>
      <p:grpSp>
        <p:nvGrpSpPr>
          <p:cNvPr id="14" name="组合 3072"/>
          <p:cNvGrpSpPr/>
          <p:nvPr/>
        </p:nvGrpSpPr>
        <p:grpSpPr>
          <a:xfrm>
            <a:off x="4705071" y="2521531"/>
            <a:ext cx="1611074" cy="625523"/>
            <a:chOff x="4672905" y="2355096"/>
            <a:chExt cx="1611283" cy="625330"/>
          </a:xfrm>
        </p:grpSpPr>
        <p:sp>
          <p:nvSpPr>
            <p:cNvPr id="5" name="任意多边形 4"/>
            <p:cNvSpPr/>
            <p:nvPr/>
          </p:nvSpPr>
          <p:spPr>
            <a:xfrm>
              <a:off x="4672905" y="2355096"/>
              <a:ext cx="1611283" cy="625330"/>
            </a:xfrm>
            <a:custGeom>
              <a:avLst/>
              <a:gdLst>
                <a:gd name="connsiteX0" fmla="*/ 425985 w 1460502"/>
                <a:gd name="connsiteY0" fmla="*/ 0 h 725082"/>
                <a:gd name="connsiteX1" fmla="*/ 608543 w 1460502"/>
                <a:gd name="connsiteY1" fmla="*/ 246110 h 725082"/>
                <a:gd name="connsiteX2" fmla="*/ 1380672 w 1460502"/>
                <a:gd name="connsiteY2" fmla="*/ 246110 h 725082"/>
                <a:gd name="connsiteX3" fmla="*/ 1460502 w 1460502"/>
                <a:gd name="connsiteY3" fmla="*/ 325940 h 725082"/>
                <a:gd name="connsiteX4" fmla="*/ 1460502 w 1460502"/>
                <a:gd name="connsiteY4" fmla="*/ 445682 h 725082"/>
                <a:gd name="connsiteX5" fmla="*/ 1460502 w 1460502"/>
                <a:gd name="connsiteY5" fmla="*/ 645252 h 725082"/>
                <a:gd name="connsiteX6" fmla="*/ 1380672 w 1460502"/>
                <a:gd name="connsiteY6" fmla="*/ 725082 h 725082"/>
                <a:gd name="connsiteX7" fmla="*/ 608543 w 1460502"/>
                <a:gd name="connsiteY7" fmla="*/ 725082 h 725082"/>
                <a:gd name="connsiteX8" fmla="*/ 243417 w 1460502"/>
                <a:gd name="connsiteY8" fmla="*/ 725082 h 725082"/>
                <a:gd name="connsiteX9" fmla="*/ 79830 w 1460502"/>
                <a:gd name="connsiteY9" fmla="*/ 725082 h 725082"/>
                <a:gd name="connsiteX10" fmla="*/ 0 w 1460502"/>
                <a:gd name="connsiteY10" fmla="*/ 645252 h 725082"/>
                <a:gd name="connsiteX11" fmla="*/ 0 w 1460502"/>
                <a:gd name="connsiteY11" fmla="*/ 445682 h 725082"/>
                <a:gd name="connsiteX12" fmla="*/ 0 w 1460502"/>
                <a:gd name="connsiteY12" fmla="*/ 325940 h 725082"/>
                <a:gd name="connsiteX13" fmla="*/ 79830 w 1460502"/>
                <a:gd name="connsiteY13" fmla="*/ 246110 h 725082"/>
                <a:gd name="connsiteX14" fmla="*/ 243417 w 1460502"/>
                <a:gd name="connsiteY14" fmla="*/ 246110 h 72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502" h="725082">
                  <a:moveTo>
                    <a:pt x="425985" y="0"/>
                  </a:moveTo>
                  <a:lnTo>
                    <a:pt x="608543" y="246110"/>
                  </a:lnTo>
                  <a:lnTo>
                    <a:pt x="1380672" y="246110"/>
                  </a:lnTo>
                  <a:cubicBezTo>
                    <a:pt x="1424761" y="246110"/>
                    <a:pt x="1460502" y="281851"/>
                    <a:pt x="1460502" y="325940"/>
                  </a:cubicBezTo>
                  <a:lnTo>
                    <a:pt x="1460502" y="445682"/>
                  </a:lnTo>
                  <a:lnTo>
                    <a:pt x="1460502" y="645252"/>
                  </a:lnTo>
                  <a:cubicBezTo>
                    <a:pt x="1460502" y="689341"/>
                    <a:pt x="1424761" y="725082"/>
                    <a:pt x="1380672" y="725082"/>
                  </a:cubicBezTo>
                  <a:lnTo>
                    <a:pt x="608543" y="725082"/>
                  </a:lnTo>
                  <a:lnTo>
                    <a:pt x="243417" y="725082"/>
                  </a:lnTo>
                  <a:lnTo>
                    <a:pt x="79830" y="725082"/>
                  </a:lnTo>
                  <a:cubicBezTo>
                    <a:pt x="35741" y="725082"/>
                    <a:pt x="0" y="689341"/>
                    <a:pt x="0" y="645252"/>
                  </a:cubicBezTo>
                  <a:lnTo>
                    <a:pt x="0" y="445682"/>
                  </a:lnTo>
                  <a:lnTo>
                    <a:pt x="0" y="325940"/>
                  </a:lnTo>
                  <a:cubicBezTo>
                    <a:pt x="0" y="281851"/>
                    <a:pt x="35741" y="246110"/>
                    <a:pt x="79830" y="246110"/>
                  </a:cubicBezTo>
                  <a:lnTo>
                    <a:pt x="243417" y="2461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288000" anchor="ctr"/>
            <a:lstStyle/>
            <a:p>
              <a:pPr algn="r">
                <a:defRPr/>
              </a:pPr>
              <a:r>
                <a:rPr lang="zh-CN" altLang="en-US" sz="1200" dirty="0">
                  <a:solidFill>
                    <a:srgbClr val="FFFFFF"/>
                  </a:solidFill>
                  <a:latin typeface="+mn-ea"/>
                </a:rPr>
                <a:t>资金上的支持</a:t>
              </a:r>
            </a:p>
          </p:txBody>
        </p:sp>
        <p:grpSp>
          <p:nvGrpSpPr>
            <p:cNvPr id="15" name="组合 30"/>
            <p:cNvGrpSpPr/>
            <p:nvPr/>
          </p:nvGrpSpPr>
          <p:grpSpPr>
            <a:xfrm>
              <a:off x="4754994" y="2681581"/>
              <a:ext cx="327282" cy="204741"/>
              <a:chOff x="4748774" y="2700241"/>
              <a:chExt cx="327282" cy="204741"/>
            </a:xfrm>
          </p:grpSpPr>
          <p:sp>
            <p:nvSpPr>
              <p:cNvPr id="26" name="Freeform 21"/>
              <p:cNvSpPr>
                <a:spLocks noEditPoints="1"/>
              </p:cNvSpPr>
              <p:nvPr/>
            </p:nvSpPr>
            <p:spPr bwMode="auto">
              <a:xfrm>
                <a:off x="4803182" y="2700241"/>
                <a:ext cx="189894" cy="161922"/>
              </a:xfrm>
              <a:custGeom>
                <a:avLst/>
                <a:gdLst>
                  <a:gd name="T0" fmla="*/ 175 w 204"/>
                  <a:gd name="T1" fmla="*/ 146 h 174"/>
                  <a:gd name="T2" fmla="*/ 169 w 204"/>
                  <a:gd name="T3" fmla="*/ 170 h 174"/>
                  <a:gd name="T4" fmla="*/ 147 w 204"/>
                  <a:gd name="T5" fmla="*/ 172 h 174"/>
                  <a:gd name="T6" fmla="*/ 144 w 204"/>
                  <a:gd name="T7" fmla="*/ 163 h 174"/>
                  <a:gd name="T8" fmla="*/ 116 w 204"/>
                  <a:gd name="T9" fmla="*/ 166 h 174"/>
                  <a:gd name="T10" fmla="*/ 104 w 204"/>
                  <a:gd name="T11" fmla="*/ 165 h 174"/>
                  <a:gd name="T12" fmla="*/ 100 w 204"/>
                  <a:gd name="T13" fmla="*/ 172 h 174"/>
                  <a:gd name="T14" fmla="*/ 84 w 204"/>
                  <a:gd name="T15" fmla="*/ 172 h 174"/>
                  <a:gd name="T16" fmla="*/ 78 w 204"/>
                  <a:gd name="T17" fmla="*/ 160 h 174"/>
                  <a:gd name="T18" fmla="*/ 74 w 204"/>
                  <a:gd name="T19" fmla="*/ 159 h 174"/>
                  <a:gd name="T20" fmla="*/ 72 w 204"/>
                  <a:gd name="T21" fmla="*/ 165 h 174"/>
                  <a:gd name="T22" fmla="*/ 48 w 204"/>
                  <a:gd name="T23" fmla="*/ 163 h 174"/>
                  <a:gd name="T24" fmla="*/ 50 w 204"/>
                  <a:gd name="T25" fmla="*/ 146 h 174"/>
                  <a:gd name="T26" fmla="*/ 31 w 204"/>
                  <a:gd name="T27" fmla="*/ 128 h 174"/>
                  <a:gd name="T28" fmla="*/ 5 w 204"/>
                  <a:gd name="T29" fmla="*/ 118 h 174"/>
                  <a:gd name="T30" fmla="*/ 6 w 204"/>
                  <a:gd name="T31" fmla="*/ 87 h 174"/>
                  <a:gd name="T32" fmla="*/ 16 w 204"/>
                  <a:gd name="T33" fmla="*/ 80 h 174"/>
                  <a:gd name="T34" fmla="*/ 41 w 204"/>
                  <a:gd name="T35" fmla="*/ 30 h 174"/>
                  <a:gd name="T36" fmla="*/ 36 w 204"/>
                  <a:gd name="T37" fmla="*/ 3 h 174"/>
                  <a:gd name="T38" fmla="*/ 79 w 204"/>
                  <a:gd name="T39" fmla="*/ 15 h 174"/>
                  <a:gd name="T40" fmla="*/ 114 w 204"/>
                  <a:gd name="T41" fmla="*/ 9 h 174"/>
                  <a:gd name="T42" fmla="*/ 204 w 204"/>
                  <a:gd name="T43" fmla="*/ 87 h 174"/>
                  <a:gd name="T44" fmla="*/ 175 w 204"/>
                  <a:gd name="T45" fmla="*/ 146 h 174"/>
                  <a:gd name="T46" fmla="*/ 56 w 204"/>
                  <a:gd name="T47" fmla="*/ 47 h 174"/>
                  <a:gd name="T48" fmla="*/ 45 w 204"/>
                  <a:gd name="T49" fmla="*/ 58 h 174"/>
                  <a:gd name="T50" fmla="*/ 56 w 204"/>
                  <a:gd name="T51" fmla="*/ 69 h 174"/>
                  <a:gd name="T52" fmla="*/ 67 w 204"/>
                  <a:gd name="T53" fmla="*/ 58 h 174"/>
                  <a:gd name="T54" fmla="*/ 56 w 204"/>
                  <a:gd name="T55" fmla="*/ 47 h 174"/>
                  <a:gd name="T56" fmla="*/ 154 w 204"/>
                  <a:gd name="T57" fmla="*/ 41 h 174"/>
                  <a:gd name="T58" fmla="*/ 110 w 204"/>
                  <a:gd name="T59" fmla="*/ 35 h 174"/>
                  <a:gd name="T60" fmla="*/ 104 w 204"/>
                  <a:gd name="T61" fmla="*/ 41 h 174"/>
                  <a:gd name="T62" fmla="*/ 110 w 204"/>
                  <a:gd name="T63" fmla="*/ 47 h 174"/>
                  <a:gd name="T64" fmla="*/ 154 w 204"/>
                  <a:gd name="T65" fmla="*/ 53 h 174"/>
                  <a:gd name="T66" fmla="*/ 160 w 204"/>
                  <a:gd name="T67" fmla="*/ 47 h 174"/>
                  <a:gd name="T68" fmla="*/ 154 w 204"/>
                  <a:gd name="T69" fmla="*/ 4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4" h="174">
                    <a:moveTo>
                      <a:pt x="175" y="146"/>
                    </a:moveTo>
                    <a:cubicBezTo>
                      <a:pt x="170" y="149"/>
                      <a:pt x="175" y="165"/>
                      <a:pt x="169" y="170"/>
                    </a:cubicBezTo>
                    <a:cubicBezTo>
                      <a:pt x="166" y="174"/>
                      <a:pt x="149" y="171"/>
                      <a:pt x="147" y="172"/>
                    </a:cubicBezTo>
                    <a:cubicBezTo>
                      <a:pt x="142" y="171"/>
                      <a:pt x="150" y="162"/>
                      <a:pt x="144" y="163"/>
                    </a:cubicBezTo>
                    <a:cubicBezTo>
                      <a:pt x="134" y="165"/>
                      <a:pt x="127" y="166"/>
                      <a:pt x="116" y="166"/>
                    </a:cubicBezTo>
                    <a:cubicBezTo>
                      <a:pt x="112" y="166"/>
                      <a:pt x="108" y="166"/>
                      <a:pt x="104" y="165"/>
                    </a:cubicBezTo>
                    <a:cubicBezTo>
                      <a:pt x="103" y="165"/>
                      <a:pt x="104" y="171"/>
                      <a:pt x="100" y="172"/>
                    </a:cubicBezTo>
                    <a:cubicBezTo>
                      <a:pt x="93" y="172"/>
                      <a:pt x="87" y="173"/>
                      <a:pt x="84" y="172"/>
                    </a:cubicBezTo>
                    <a:cubicBezTo>
                      <a:pt x="76" y="172"/>
                      <a:pt x="81" y="162"/>
                      <a:pt x="78" y="160"/>
                    </a:cubicBezTo>
                    <a:cubicBezTo>
                      <a:pt x="77" y="159"/>
                      <a:pt x="76" y="159"/>
                      <a:pt x="74" y="159"/>
                    </a:cubicBezTo>
                    <a:cubicBezTo>
                      <a:pt x="72" y="159"/>
                      <a:pt x="75" y="163"/>
                      <a:pt x="72" y="165"/>
                    </a:cubicBezTo>
                    <a:cubicBezTo>
                      <a:pt x="67" y="168"/>
                      <a:pt x="50" y="167"/>
                      <a:pt x="48" y="163"/>
                    </a:cubicBezTo>
                    <a:cubicBezTo>
                      <a:pt x="44" y="152"/>
                      <a:pt x="51" y="147"/>
                      <a:pt x="50" y="146"/>
                    </a:cubicBezTo>
                    <a:cubicBezTo>
                      <a:pt x="43" y="140"/>
                      <a:pt x="36" y="135"/>
                      <a:pt x="31" y="128"/>
                    </a:cubicBezTo>
                    <a:cubicBezTo>
                      <a:pt x="21" y="117"/>
                      <a:pt x="15" y="126"/>
                      <a:pt x="5" y="118"/>
                    </a:cubicBezTo>
                    <a:cubicBezTo>
                      <a:pt x="0" y="110"/>
                      <a:pt x="4" y="89"/>
                      <a:pt x="6" y="87"/>
                    </a:cubicBezTo>
                    <a:cubicBezTo>
                      <a:pt x="10" y="82"/>
                      <a:pt x="12" y="88"/>
                      <a:pt x="16" y="80"/>
                    </a:cubicBezTo>
                    <a:cubicBezTo>
                      <a:pt x="17" y="61"/>
                      <a:pt x="26" y="43"/>
                      <a:pt x="41" y="30"/>
                    </a:cubicBezTo>
                    <a:cubicBezTo>
                      <a:pt x="34" y="23"/>
                      <a:pt x="20" y="12"/>
                      <a:pt x="36" y="3"/>
                    </a:cubicBezTo>
                    <a:cubicBezTo>
                      <a:pt x="50" y="0"/>
                      <a:pt x="79" y="15"/>
                      <a:pt x="79" y="15"/>
                    </a:cubicBezTo>
                    <a:cubicBezTo>
                      <a:pt x="79" y="15"/>
                      <a:pt x="96" y="9"/>
                      <a:pt x="114" y="9"/>
                    </a:cubicBezTo>
                    <a:cubicBezTo>
                      <a:pt x="167" y="9"/>
                      <a:pt x="204" y="44"/>
                      <a:pt x="204" y="87"/>
                    </a:cubicBezTo>
                    <a:cubicBezTo>
                      <a:pt x="204" y="113"/>
                      <a:pt x="198" y="132"/>
                      <a:pt x="175" y="146"/>
                    </a:cubicBezTo>
                    <a:close/>
                    <a:moveTo>
                      <a:pt x="56" y="47"/>
                    </a:moveTo>
                    <a:cubicBezTo>
                      <a:pt x="50" y="47"/>
                      <a:pt x="45" y="52"/>
                      <a:pt x="45" y="58"/>
                    </a:cubicBezTo>
                    <a:cubicBezTo>
                      <a:pt x="45" y="64"/>
                      <a:pt x="50" y="69"/>
                      <a:pt x="56" y="69"/>
                    </a:cubicBezTo>
                    <a:cubicBezTo>
                      <a:pt x="62" y="69"/>
                      <a:pt x="67" y="64"/>
                      <a:pt x="67" y="58"/>
                    </a:cubicBezTo>
                    <a:cubicBezTo>
                      <a:pt x="67" y="52"/>
                      <a:pt x="62" y="47"/>
                      <a:pt x="56" y="47"/>
                    </a:cubicBezTo>
                    <a:close/>
                    <a:moveTo>
                      <a:pt x="154" y="41"/>
                    </a:moveTo>
                    <a:cubicBezTo>
                      <a:pt x="154" y="41"/>
                      <a:pt x="132" y="34"/>
                      <a:pt x="110" y="35"/>
                    </a:cubicBezTo>
                    <a:cubicBezTo>
                      <a:pt x="106" y="35"/>
                      <a:pt x="104" y="37"/>
                      <a:pt x="104" y="41"/>
                    </a:cubicBezTo>
                    <a:cubicBezTo>
                      <a:pt x="104" y="44"/>
                      <a:pt x="106" y="47"/>
                      <a:pt x="110" y="47"/>
                    </a:cubicBezTo>
                    <a:cubicBezTo>
                      <a:pt x="110" y="47"/>
                      <a:pt x="133" y="45"/>
                      <a:pt x="154" y="53"/>
                    </a:cubicBezTo>
                    <a:cubicBezTo>
                      <a:pt x="157" y="53"/>
                      <a:pt x="160" y="51"/>
                      <a:pt x="160" y="47"/>
                    </a:cubicBezTo>
                    <a:cubicBezTo>
                      <a:pt x="160" y="44"/>
                      <a:pt x="157" y="41"/>
                      <a:pt x="154" y="41"/>
                    </a:cubicBezTo>
                    <a:close/>
                  </a:path>
                </a:pathLst>
              </a:custGeom>
              <a:solidFill>
                <a:schemeClr val="bg1"/>
              </a:solidFill>
              <a:ln>
                <a:noFill/>
              </a:ln>
            </p:spPr>
            <p:txBody>
              <a:bodyPr vert="horz" wrap="square" lIns="91440" tIns="45720" rIns="91440" bIns="45720" numCol="1" anchor="t" anchorCtr="0" compatLnSpc="1"/>
              <a:lstStyle/>
              <a:p>
                <a:pPr algn="r"/>
                <a:endParaRPr lang="zh-CN" altLang="en-US" sz="1600"/>
              </a:p>
            </p:txBody>
          </p:sp>
          <p:pic>
            <p:nvPicPr>
              <p:cNvPr id="3094" name="Picture 22" descr="C:\Users\MDG\Desktop\图片2副本.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8774" y="2801230"/>
                <a:ext cx="327282" cy="10375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959455556"/>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up)">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Freeform 74"/>
          <p:cNvSpPr>
            <a:spLocks/>
          </p:cNvSpPr>
          <p:nvPr/>
        </p:nvSpPr>
        <p:spPr bwMode="auto">
          <a:xfrm>
            <a:off x="4441633" y="1682389"/>
            <a:ext cx="4720883" cy="539818"/>
          </a:xfrm>
          <a:custGeom>
            <a:avLst/>
            <a:gdLst>
              <a:gd name="T0" fmla="*/ 38 w 1054"/>
              <a:gd name="T1" fmla="*/ 0 h 161"/>
              <a:gd name="T2" fmla="*/ 1054 w 1054"/>
              <a:gd name="T3" fmla="*/ 0 h 161"/>
              <a:gd name="T4" fmla="*/ 1054 w 1054"/>
              <a:gd name="T5" fmla="*/ 161 h 161"/>
              <a:gd name="T6" fmla="*/ 0 w 1054"/>
              <a:gd name="T7" fmla="*/ 161 h 161"/>
              <a:gd name="T8" fmla="*/ 38 w 1054"/>
              <a:gd name="T9" fmla="*/ 0 h 161"/>
            </a:gdLst>
            <a:ahLst/>
            <a:cxnLst>
              <a:cxn ang="0">
                <a:pos x="T0" y="T1"/>
              </a:cxn>
              <a:cxn ang="0">
                <a:pos x="T2" y="T3"/>
              </a:cxn>
              <a:cxn ang="0">
                <a:pos x="T4" y="T5"/>
              </a:cxn>
              <a:cxn ang="0">
                <a:pos x="T6" y="T7"/>
              </a:cxn>
              <a:cxn ang="0">
                <a:pos x="T8" y="T9"/>
              </a:cxn>
            </a:cxnLst>
            <a:rect l="0" t="0" r="r" b="b"/>
            <a:pathLst>
              <a:path w="1054" h="161">
                <a:moveTo>
                  <a:pt x="38" y="0"/>
                </a:moveTo>
                <a:lnTo>
                  <a:pt x="1054" y="0"/>
                </a:lnTo>
                <a:lnTo>
                  <a:pt x="1054" y="161"/>
                </a:lnTo>
                <a:lnTo>
                  <a:pt x="0" y="161"/>
                </a:lnTo>
                <a:lnTo>
                  <a:pt x="38" y="0"/>
                </a:lnTo>
                <a:close/>
              </a:path>
            </a:pathLst>
          </a:custGeom>
          <a:solidFill>
            <a:schemeClr val="accent1"/>
          </a:solidFill>
          <a:ln w="4" cap="flat">
            <a:noFill/>
            <a:prstDash val="solid"/>
            <a:miter lim="800000"/>
            <a:headEnd/>
            <a:tailEnd/>
          </a:ln>
        </p:spPr>
        <p:txBody>
          <a:bodyPr vert="horz" wrap="square" lIns="68573" tIns="34286" rIns="68573" bIns="34286" numCol="1" anchor="t" anchorCtr="0" compatLnSpc="1">
            <a:prstTxWarp prst="textNoShape">
              <a:avLst/>
            </a:prstTxWarp>
          </a:bodyPr>
          <a:lstStyle/>
          <a:p>
            <a:endParaRPr lang="zh-CN" altLang="en-US"/>
          </a:p>
        </p:txBody>
      </p:sp>
      <p:sp>
        <p:nvSpPr>
          <p:cNvPr id="116" name="TextBox 115"/>
          <p:cNvSpPr txBox="1"/>
          <p:nvPr/>
        </p:nvSpPr>
        <p:spPr>
          <a:xfrm>
            <a:off x="10733572" y="1132412"/>
            <a:ext cx="1674186" cy="429340"/>
          </a:xfrm>
          <a:prstGeom prst="rect">
            <a:avLst/>
          </a:prstGeom>
          <a:noFill/>
        </p:spPr>
        <p:txBody>
          <a:bodyPr wrap="square" lIns="68573" tIns="34286" rIns="68573" bIns="34286" rtlCol="0">
            <a:spAutoFit/>
          </a:bodyPr>
          <a:lstStyle/>
          <a:p>
            <a:pPr algn="ctr">
              <a:lnSpc>
                <a:spcPct val="130000"/>
              </a:lnSpc>
            </a:pPr>
            <a:r>
              <a:rPr lang="zh-CN" altLang="en-US" sz="900" dirty="0">
                <a:solidFill>
                  <a:schemeClr val="bg1">
                    <a:lumMod val="75000"/>
                  </a:schemeClr>
                </a:solidFill>
                <a:latin typeface="微软雅黑" pitchFamily="34" charset="-122"/>
                <a:ea typeface="微软雅黑" pitchFamily="34" charset="-122"/>
              </a:rPr>
              <a:t>您的内容打在这里，或者通过复制您的文本后，</a:t>
            </a:r>
          </a:p>
        </p:txBody>
      </p:sp>
      <p:sp>
        <p:nvSpPr>
          <p:cNvPr id="117" name="TextBox 116"/>
          <p:cNvSpPr txBox="1"/>
          <p:nvPr/>
        </p:nvSpPr>
        <p:spPr>
          <a:xfrm>
            <a:off x="10901956" y="786058"/>
            <a:ext cx="1330707" cy="346249"/>
          </a:xfrm>
          <a:prstGeom prst="rect">
            <a:avLst/>
          </a:prstGeom>
          <a:noFill/>
        </p:spPr>
        <p:txBody>
          <a:bodyPr wrap="square" lIns="68573" tIns="0" rIns="68573" bIns="0" rtlCol="0" anchor="t">
            <a:spAutoFit/>
          </a:bodyPr>
          <a:lstStyle/>
          <a:p>
            <a:pPr algn="ctr">
              <a:lnSpc>
                <a:spcPct val="150000"/>
              </a:lnSpc>
            </a:pPr>
            <a:r>
              <a:rPr lang="zh-CN" altLang="en-US" sz="1500" dirty="0">
                <a:solidFill>
                  <a:schemeClr val="bg1">
                    <a:lumMod val="75000"/>
                  </a:schemeClr>
                </a:solidFill>
                <a:latin typeface="微软雅黑" pitchFamily="34" charset="-122"/>
                <a:ea typeface="微软雅黑" pitchFamily="34" charset="-122"/>
                <a:cs typeface="华文黑体" pitchFamily="2" charset="-122"/>
              </a:rPr>
              <a:t>添加标题</a:t>
            </a:r>
          </a:p>
        </p:txBody>
      </p:sp>
      <p:sp>
        <p:nvSpPr>
          <p:cNvPr id="119" name="TextBox 118"/>
          <p:cNvSpPr txBox="1"/>
          <p:nvPr/>
        </p:nvSpPr>
        <p:spPr>
          <a:xfrm>
            <a:off x="13766086" y="792243"/>
            <a:ext cx="1330707" cy="346249"/>
          </a:xfrm>
          <a:prstGeom prst="rect">
            <a:avLst/>
          </a:prstGeom>
          <a:noFill/>
        </p:spPr>
        <p:txBody>
          <a:bodyPr wrap="square" lIns="68573" tIns="0" rIns="68573" bIns="0" rtlCol="0" anchor="t">
            <a:spAutoFit/>
          </a:bodyPr>
          <a:lstStyle/>
          <a:p>
            <a:pPr algn="ctr">
              <a:lnSpc>
                <a:spcPct val="150000"/>
              </a:lnSpc>
            </a:pPr>
            <a:r>
              <a:rPr lang="zh-CN" altLang="en-US" sz="1500" dirty="0">
                <a:solidFill>
                  <a:schemeClr val="bg1">
                    <a:lumMod val="75000"/>
                  </a:schemeClr>
                </a:solidFill>
                <a:latin typeface="微软雅黑" pitchFamily="34" charset="-122"/>
                <a:ea typeface="微软雅黑" pitchFamily="34" charset="-122"/>
                <a:cs typeface="华文黑体" pitchFamily="2" charset="-122"/>
              </a:rPr>
              <a:t>添加标题</a:t>
            </a:r>
          </a:p>
        </p:txBody>
      </p:sp>
      <p:sp>
        <p:nvSpPr>
          <p:cNvPr id="124" name="TextBox 123"/>
          <p:cNvSpPr txBox="1"/>
          <p:nvPr/>
        </p:nvSpPr>
        <p:spPr>
          <a:xfrm>
            <a:off x="13624713" y="1138594"/>
            <a:ext cx="1674186" cy="429340"/>
          </a:xfrm>
          <a:prstGeom prst="rect">
            <a:avLst/>
          </a:prstGeom>
          <a:noFill/>
        </p:spPr>
        <p:txBody>
          <a:bodyPr wrap="square" lIns="68573" tIns="34286" rIns="68573" bIns="34286" rtlCol="0">
            <a:spAutoFit/>
          </a:bodyPr>
          <a:lstStyle/>
          <a:p>
            <a:pPr algn="ctr">
              <a:lnSpc>
                <a:spcPct val="130000"/>
              </a:lnSpc>
            </a:pPr>
            <a:r>
              <a:rPr lang="zh-CN" altLang="en-US" sz="900" dirty="0">
                <a:solidFill>
                  <a:schemeClr val="bg1">
                    <a:lumMod val="75000"/>
                  </a:schemeClr>
                </a:solidFill>
                <a:latin typeface="微软雅黑" pitchFamily="34" charset="-122"/>
                <a:ea typeface="微软雅黑" pitchFamily="34" charset="-122"/>
              </a:rPr>
              <a:t>您的内容打在这里，或者通过复制您的文本后，</a:t>
            </a:r>
          </a:p>
        </p:txBody>
      </p:sp>
      <p:sp>
        <p:nvSpPr>
          <p:cNvPr id="120" name="TextBox 119"/>
          <p:cNvSpPr txBox="1"/>
          <p:nvPr/>
        </p:nvSpPr>
        <p:spPr>
          <a:xfrm>
            <a:off x="5293630" y="2345996"/>
            <a:ext cx="2849806" cy="591821"/>
          </a:xfrm>
          <a:prstGeom prst="rect">
            <a:avLst/>
          </a:prstGeom>
          <a:noFill/>
        </p:spPr>
        <p:txBody>
          <a:bodyPr wrap="square" lIns="68573" tIns="34286" rIns="68573" bIns="34286" rtlCol="0">
            <a:spAutoFit/>
          </a:bodyPr>
          <a:lstStyle/>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您的内容打在这里，或者通过复制您的文本后，您的内容打在这里，或者通过复制您的文本后，</a:t>
            </a:r>
          </a:p>
          <a:p>
            <a:pPr algn="ctr">
              <a:lnSpc>
                <a:spcPct val="130000"/>
              </a:lnSpc>
            </a:pPr>
            <a:endParaRPr lang="zh-CN" altLang="en-US" sz="900" dirty="0">
              <a:solidFill>
                <a:schemeClr val="tx1">
                  <a:lumMod val="50000"/>
                  <a:lumOff val="50000"/>
                </a:schemeClr>
              </a:solidFill>
              <a:latin typeface="微软雅黑" pitchFamily="34" charset="-122"/>
              <a:ea typeface="微软雅黑" pitchFamily="34" charset="-122"/>
            </a:endParaRPr>
          </a:p>
        </p:txBody>
      </p:sp>
      <p:sp>
        <p:nvSpPr>
          <p:cNvPr id="122" name="TextBox 121"/>
          <p:cNvSpPr txBox="1"/>
          <p:nvPr/>
        </p:nvSpPr>
        <p:spPr>
          <a:xfrm>
            <a:off x="5289988" y="2810036"/>
            <a:ext cx="2799443" cy="591821"/>
          </a:xfrm>
          <a:prstGeom prst="rect">
            <a:avLst/>
          </a:prstGeom>
          <a:noFill/>
        </p:spPr>
        <p:txBody>
          <a:bodyPr wrap="square" lIns="68573" tIns="34286" rIns="68573" bIns="34286" rtlCol="0">
            <a:spAutoFit/>
          </a:bodyPr>
          <a:lstStyle/>
          <a:p>
            <a:pPr>
              <a:lnSpc>
                <a:spcPct val="130000"/>
              </a:lnSpc>
            </a:pPr>
            <a:r>
              <a:rPr lang="zh-CN" altLang="en-US" sz="900" dirty="0">
                <a:solidFill>
                  <a:schemeClr val="bg1">
                    <a:lumMod val="50000"/>
                  </a:schemeClr>
                </a:solidFill>
                <a:latin typeface="微软雅黑" pitchFamily="34" charset="-122"/>
                <a:ea typeface="微软雅黑" pitchFamily="34" charset="-122"/>
              </a:rPr>
              <a:t>您的内容打在这里，或者通过复制您的文本后，您的内容打在这里，或者通过复制您的文本后，</a:t>
            </a:r>
          </a:p>
          <a:p>
            <a:pPr algn="ctr">
              <a:lnSpc>
                <a:spcPct val="130000"/>
              </a:lnSpc>
            </a:pPr>
            <a:endParaRPr lang="zh-CN" altLang="en-US" sz="800" dirty="0">
              <a:solidFill>
                <a:schemeClr val="bg1">
                  <a:lumMod val="50000"/>
                </a:schemeClr>
              </a:solidFill>
              <a:latin typeface="微软雅黑" pitchFamily="34" charset="-122"/>
              <a:ea typeface="微软雅黑" pitchFamily="34" charset="-122"/>
            </a:endParaRPr>
          </a:p>
        </p:txBody>
      </p:sp>
      <p:sp>
        <p:nvSpPr>
          <p:cNvPr id="130" name="TextBox 129"/>
          <p:cNvSpPr txBox="1"/>
          <p:nvPr/>
        </p:nvSpPr>
        <p:spPr>
          <a:xfrm>
            <a:off x="5289988" y="3333666"/>
            <a:ext cx="2799443" cy="591821"/>
          </a:xfrm>
          <a:prstGeom prst="rect">
            <a:avLst/>
          </a:prstGeom>
          <a:noFill/>
        </p:spPr>
        <p:txBody>
          <a:bodyPr wrap="square" lIns="68573" tIns="34286" rIns="68573" bIns="34286" rtlCol="0">
            <a:spAutoFit/>
          </a:bodyPr>
          <a:lstStyle/>
          <a:p>
            <a:pPr>
              <a:lnSpc>
                <a:spcPct val="130000"/>
              </a:lnSpc>
            </a:pPr>
            <a:r>
              <a:rPr lang="zh-CN" altLang="en-US" sz="900" dirty="0">
                <a:solidFill>
                  <a:schemeClr val="bg1">
                    <a:lumMod val="50000"/>
                  </a:schemeClr>
                </a:solidFill>
                <a:latin typeface="微软雅黑" pitchFamily="34" charset="-122"/>
                <a:ea typeface="微软雅黑" pitchFamily="34" charset="-122"/>
              </a:rPr>
              <a:t>您的内容打在这里，或者通过复制您的文本后，您的内容打在这里，或者通过复制您的文本后，</a:t>
            </a:r>
          </a:p>
          <a:p>
            <a:pPr algn="ctr">
              <a:lnSpc>
                <a:spcPct val="130000"/>
              </a:lnSpc>
            </a:pPr>
            <a:endParaRPr lang="zh-CN" altLang="en-US" sz="800" dirty="0">
              <a:solidFill>
                <a:schemeClr val="bg1">
                  <a:lumMod val="50000"/>
                </a:schemeClr>
              </a:solidFill>
              <a:latin typeface="微软雅黑" pitchFamily="34" charset="-122"/>
              <a:ea typeface="微软雅黑" pitchFamily="34" charset="-122"/>
            </a:endParaRPr>
          </a:p>
        </p:txBody>
      </p:sp>
      <p:sp>
        <p:nvSpPr>
          <p:cNvPr id="131" name="TextBox 130"/>
          <p:cNvSpPr txBox="1"/>
          <p:nvPr/>
        </p:nvSpPr>
        <p:spPr>
          <a:xfrm>
            <a:off x="5289988" y="3884863"/>
            <a:ext cx="3030363" cy="591821"/>
          </a:xfrm>
          <a:prstGeom prst="rect">
            <a:avLst/>
          </a:prstGeom>
          <a:noFill/>
        </p:spPr>
        <p:txBody>
          <a:bodyPr wrap="square" lIns="68573" tIns="34286" rIns="68573" bIns="34286" rtlCol="0">
            <a:spAutoFit/>
          </a:bodyPr>
          <a:lstStyle/>
          <a:p>
            <a:pPr>
              <a:lnSpc>
                <a:spcPct val="130000"/>
              </a:lnSpc>
            </a:pPr>
            <a:r>
              <a:rPr lang="zh-CN" altLang="en-US" sz="900" dirty="0">
                <a:solidFill>
                  <a:schemeClr val="bg1">
                    <a:lumMod val="50000"/>
                  </a:schemeClr>
                </a:solidFill>
                <a:latin typeface="微软雅黑" pitchFamily="34" charset="-122"/>
                <a:ea typeface="微软雅黑" pitchFamily="34" charset="-122"/>
              </a:rPr>
              <a:t>您的内容打在这里，或者通过复制您的文本后，您的内容打在这里，或者通过复制您的文本后，</a:t>
            </a:r>
          </a:p>
          <a:p>
            <a:pPr algn="ctr">
              <a:lnSpc>
                <a:spcPct val="130000"/>
              </a:lnSpc>
            </a:pPr>
            <a:endParaRPr lang="zh-CN" altLang="en-US" sz="900" dirty="0">
              <a:solidFill>
                <a:schemeClr val="bg1">
                  <a:lumMod val="50000"/>
                </a:schemeClr>
              </a:solidFill>
              <a:latin typeface="微软雅黑" pitchFamily="34" charset="-122"/>
              <a:ea typeface="微软雅黑" pitchFamily="34" charset="-122"/>
            </a:endParaRPr>
          </a:p>
        </p:txBody>
      </p:sp>
      <p:sp>
        <p:nvSpPr>
          <p:cNvPr id="139" name="TextBox 138"/>
          <p:cNvSpPr txBox="1"/>
          <p:nvPr/>
        </p:nvSpPr>
        <p:spPr>
          <a:xfrm>
            <a:off x="4499992" y="1748089"/>
            <a:ext cx="1383136" cy="313604"/>
          </a:xfrm>
          <a:prstGeom prst="rect">
            <a:avLst/>
          </a:prstGeom>
          <a:noFill/>
          <a:ln>
            <a:noFill/>
          </a:ln>
        </p:spPr>
        <p:txBody>
          <a:bodyPr wrap="square" lIns="68573" tIns="34286" rIns="68573" bIns="34286"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华文黑体" pitchFamily="2" charset="-122"/>
              </a:rPr>
              <a:t>添加标题</a:t>
            </a:r>
          </a:p>
        </p:txBody>
      </p:sp>
      <p:grpSp>
        <p:nvGrpSpPr>
          <p:cNvPr id="2" name="组合 1"/>
          <p:cNvGrpSpPr/>
          <p:nvPr/>
        </p:nvGrpSpPr>
        <p:grpSpPr>
          <a:xfrm>
            <a:off x="4212162" y="2509896"/>
            <a:ext cx="908530" cy="1599649"/>
            <a:chOff x="5615422" y="3345495"/>
            <a:chExt cx="1211373" cy="2132206"/>
          </a:xfrm>
        </p:grpSpPr>
        <p:grpSp>
          <p:nvGrpSpPr>
            <p:cNvPr id="5" name="组合 10"/>
            <p:cNvGrpSpPr/>
            <p:nvPr/>
          </p:nvGrpSpPr>
          <p:grpSpPr>
            <a:xfrm>
              <a:off x="5615422" y="3379246"/>
              <a:ext cx="1211373" cy="2060941"/>
              <a:chOff x="5979346" y="3516214"/>
              <a:chExt cx="847449" cy="2060941"/>
            </a:xfrm>
          </p:grpSpPr>
          <p:cxnSp>
            <p:nvCxnSpPr>
              <p:cNvPr id="3" name="直接连接符 2"/>
              <p:cNvCxnSpPr/>
              <p:nvPr/>
            </p:nvCxnSpPr>
            <p:spPr>
              <a:xfrm flipV="1">
                <a:off x="6448732" y="3516214"/>
                <a:ext cx="332576"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V="1">
                <a:off x="6095206" y="4182396"/>
                <a:ext cx="687967" cy="168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V="1">
                <a:off x="5979346" y="5568121"/>
                <a:ext cx="803827" cy="9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V="1">
                <a:off x="6022968" y="4920560"/>
                <a:ext cx="803827" cy="90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 name="椭圆 97"/>
            <p:cNvSpPr/>
            <p:nvPr/>
          </p:nvSpPr>
          <p:spPr>
            <a:xfrm>
              <a:off x="6740975" y="3345495"/>
              <a:ext cx="67501" cy="6750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a:off x="6726463" y="4024476"/>
              <a:ext cx="67501" cy="6750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a:off x="6726463" y="4749307"/>
              <a:ext cx="67501" cy="6750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a:off x="6734077" y="5410200"/>
              <a:ext cx="67501" cy="6750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1" name="TextBox 160"/>
          <p:cNvSpPr txBox="1"/>
          <p:nvPr/>
        </p:nvSpPr>
        <p:spPr>
          <a:xfrm>
            <a:off x="5861529" y="1736410"/>
            <a:ext cx="2849806" cy="591821"/>
          </a:xfrm>
          <a:prstGeom prst="rect">
            <a:avLst/>
          </a:prstGeom>
          <a:noFill/>
        </p:spPr>
        <p:txBody>
          <a:bodyPr wrap="square" lIns="68573" tIns="34286" rIns="68573" bIns="34286" rtlCol="0">
            <a:spAutoFit/>
          </a:bodyPr>
          <a:lstStyle/>
          <a:p>
            <a:pPr>
              <a:lnSpc>
                <a:spcPct val="130000"/>
              </a:lnSpc>
            </a:pPr>
            <a:r>
              <a:rPr lang="zh-CN" altLang="en-US" sz="900" dirty="0">
                <a:solidFill>
                  <a:schemeClr val="bg1"/>
                </a:solidFill>
                <a:latin typeface="微软雅黑" pitchFamily="34" charset="-122"/>
                <a:ea typeface="微软雅黑" pitchFamily="34" charset="-122"/>
              </a:rPr>
              <a:t>您的内容打在这里，或者通过复制您的文本后，您的内容打在这里，或者通过复制您的文本后，</a:t>
            </a:r>
          </a:p>
          <a:p>
            <a:pPr algn="ctr">
              <a:lnSpc>
                <a:spcPct val="130000"/>
              </a:lnSpc>
            </a:pPr>
            <a:endParaRPr lang="zh-CN" altLang="en-US" sz="800" dirty="0">
              <a:solidFill>
                <a:schemeClr val="bg1"/>
              </a:solidFill>
              <a:latin typeface="微软雅黑" pitchFamily="34" charset="-122"/>
              <a:ea typeface="微软雅黑"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673" y="1252101"/>
            <a:ext cx="5088953" cy="3371432"/>
          </a:xfrm>
          <a:prstGeom prst="parallelogram">
            <a:avLst>
              <a:gd name="adj" fmla="val 29251"/>
            </a:avLst>
          </a:prstGeom>
        </p:spPr>
      </p:pic>
      <p:sp>
        <p:nvSpPr>
          <p:cNvPr id="80" name="Freeform 71"/>
          <p:cNvSpPr>
            <a:spLocks/>
          </p:cNvSpPr>
          <p:nvPr/>
        </p:nvSpPr>
        <p:spPr bwMode="auto">
          <a:xfrm>
            <a:off x="4336933" y="2365846"/>
            <a:ext cx="536330" cy="300625"/>
          </a:xfrm>
          <a:custGeom>
            <a:avLst/>
            <a:gdLst>
              <a:gd name="T0" fmla="*/ 24 w 152"/>
              <a:gd name="T1" fmla="*/ 0 h 110"/>
              <a:gd name="T2" fmla="*/ 152 w 152"/>
              <a:gd name="T3" fmla="*/ 0 h 110"/>
              <a:gd name="T4" fmla="*/ 126 w 152"/>
              <a:gd name="T5" fmla="*/ 110 h 110"/>
              <a:gd name="T6" fmla="*/ 0 w 152"/>
              <a:gd name="T7" fmla="*/ 110 h 110"/>
              <a:gd name="T8" fmla="*/ 24 w 152"/>
              <a:gd name="T9" fmla="*/ 0 h 110"/>
            </a:gdLst>
            <a:ahLst/>
            <a:cxnLst>
              <a:cxn ang="0">
                <a:pos x="T0" y="T1"/>
              </a:cxn>
              <a:cxn ang="0">
                <a:pos x="T2" y="T3"/>
              </a:cxn>
              <a:cxn ang="0">
                <a:pos x="T4" y="T5"/>
              </a:cxn>
              <a:cxn ang="0">
                <a:pos x="T6" y="T7"/>
              </a:cxn>
              <a:cxn ang="0">
                <a:pos x="T8" y="T9"/>
              </a:cxn>
            </a:cxnLst>
            <a:rect l="0" t="0" r="r" b="b"/>
            <a:pathLst>
              <a:path w="152" h="110">
                <a:moveTo>
                  <a:pt x="24" y="0"/>
                </a:moveTo>
                <a:lnTo>
                  <a:pt x="152" y="0"/>
                </a:lnTo>
                <a:lnTo>
                  <a:pt x="126" y="110"/>
                </a:lnTo>
                <a:lnTo>
                  <a:pt x="0" y="110"/>
                </a:lnTo>
                <a:lnTo>
                  <a:pt x="24" y="0"/>
                </a:lnTo>
                <a:close/>
              </a:path>
            </a:pathLst>
          </a:custGeom>
          <a:solidFill>
            <a:schemeClr val="accent1"/>
          </a:solidFill>
          <a:ln w="4" cap="flat">
            <a:noFill/>
            <a:prstDash val="solid"/>
            <a:miter lim="800000"/>
            <a:headEnd/>
            <a:tailEnd/>
          </a:ln>
        </p:spPr>
        <p:txBody>
          <a:bodyPr vert="horz" wrap="square" lIns="68573" tIns="34286" rIns="68573" bIns="34286" numCol="1" anchor="ctr" anchorCtr="0" compatLnSpc="1">
            <a:prstTxWarp prst="textNoShape">
              <a:avLst/>
            </a:prstTxWarp>
            <a:normAutofit lnSpcReduction="10000"/>
          </a:bodyPr>
          <a:lstStyle/>
          <a:p>
            <a:pPr algn="ctr"/>
            <a:r>
              <a:rPr lang="en-US" altLang="zh-CN" sz="1600" dirty="0">
                <a:solidFill>
                  <a:schemeClr val="bg1">
                    <a:lumMod val="95000"/>
                  </a:schemeClr>
                </a:solidFill>
                <a:latin typeface="方正大黑_GBK" pitchFamily="65" charset="-122"/>
                <a:ea typeface="方正大黑_GBK" pitchFamily="65" charset="-122"/>
              </a:rPr>
              <a:t>01</a:t>
            </a:r>
            <a:endParaRPr lang="zh-CN" altLang="en-US" sz="1600" dirty="0">
              <a:solidFill>
                <a:schemeClr val="bg1">
                  <a:lumMod val="95000"/>
                </a:schemeClr>
              </a:solidFill>
              <a:latin typeface="方正大黑_GBK" pitchFamily="65" charset="-122"/>
              <a:ea typeface="方正大黑_GBK" pitchFamily="65" charset="-122"/>
            </a:endParaRPr>
          </a:p>
        </p:txBody>
      </p:sp>
      <p:sp>
        <p:nvSpPr>
          <p:cNvPr id="113" name="Freeform 71"/>
          <p:cNvSpPr>
            <a:spLocks/>
          </p:cNvSpPr>
          <p:nvPr/>
        </p:nvSpPr>
        <p:spPr bwMode="auto">
          <a:xfrm>
            <a:off x="4212162" y="2881365"/>
            <a:ext cx="536330" cy="300625"/>
          </a:xfrm>
          <a:custGeom>
            <a:avLst/>
            <a:gdLst>
              <a:gd name="T0" fmla="*/ 24 w 152"/>
              <a:gd name="T1" fmla="*/ 0 h 110"/>
              <a:gd name="T2" fmla="*/ 152 w 152"/>
              <a:gd name="T3" fmla="*/ 0 h 110"/>
              <a:gd name="T4" fmla="*/ 126 w 152"/>
              <a:gd name="T5" fmla="*/ 110 h 110"/>
              <a:gd name="T6" fmla="*/ 0 w 152"/>
              <a:gd name="T7" fmla="*/ 110 h 110"/>
              <a:gd name="T8" fmla="*/ 24 w 152"/>
              <a:gd name="T9" fmla="*/ 0 h 110"/>
            </a:gdLst>
            <a:ahLst/>
            <a:cxnLst>
              <a:cxn ang="0">
                <a:pos x="T0" y="T1"/>
              </a:cxn>
              <a:cxn ang="0">
                <a:pos x="T2" y="T3"/>
              </a:cxn>
              <a:cxn ang="0">
                <a:pos x="T4" y="T5"/>
              </a:cxn>
              <a:cxn ang="0">
                <a:pos x="T6" y="T7"/>
              </a:cxn>
              <a:cxn ang="0">
                <a:pos x="T8" y="T9"/>
              </a:cxn>
            </a:cxnLst>
            <a:rect l="0" t="0" r="r" b="b"/>
            <a:pathLst>
              <a:path w="152" h="110">
                <a:moveTo>
                  <a:pt x="24" y="0"/>
                </a:moveTo>
                <a:lnTo>
                  <a:pt x="152" y="0"/>
                </a:lnTo>
                <a:lnTo>
                  <a:pt x="126" y="110"/>
                </a:lnTo>
                <a:lnTo>
                  <a:pt x="0" y="110"/>
                </a:lnTo>
                <a:lnTo>
                  <a:pt x="24" y="0"/>
                </a:lnTo>
                <a:close/>
              </a:path>
            </a:pathLst>
          </a:custGeom>
          <a:solidFill>
            <a:schemeClr val="accent2"/>
          </a:solidFill>
          <a:ln w="4" cap="flat">
            <a:noFill/>
            <a:prstDash val="solid"/>
            <a:miter lim="800000"/>
            <a:headEnd/>
            <a:tailEnd/>
          </a:ln>
        </p:spPr>
        <p:txBody>
          <a:bodyPr vert="horz" wrap="square" lIns="68573" tIns="34286" rIns="68573" bIns="34286" numCol="1" anchor="t" anchorCtr="0" compatLnSpc="1">
            <a:prstTxWarp prst="textNoShape">
              <a:avLst/>
            </a:prstTxWarp>
            <a:noAutofit/>
          </a:bodyPr>
          <a:lstStyle/>
          <a:p>
            <a:pPr algn="ctr"/>
            <a:r>
              <a:rPr lang="en-US" altLang="zh-CN" sz="1600" dirty="0">
                <a:solidFill>
                  <a:schemeClr val="bg1">
                    <a:lumMod val="95000"/>
                  </a:schemeClr>
                </a:solidFill>
                <a:latin typeface="方正大黑_GBK" pitchFamily="65" charset="-122"/>
                <a:ea typeface="方正大黑_GBK" pitchFamily="65" charset="-122"/>
              </a:rPr>
              <a:t>02</a:t>
            </a:r>
            <a:endParaRPr lang="zh-CN" altLang="en-US" sz="1600" dirty="0">
              <a:solidFill>
                <a:schemeClr val="bg1">
                  <a:lumMod val="95000"/>
                </a:schemeClr>
              </a:solidFill>
              <a:latin typeface="方正大黑_GBK" pitchFamily="65" charset="-122"/>
              <a:ea typeface="方正大黑_GBK" pitchFamily="65" charset="-122"/>
            </a:endParaRPr>
          </a:p>
          <a:p>
            <a:endParaRPr lang="zh-CN" altLang="en-US" sz="1600" dirty="0"/>
          </a:p>
        </p:txBody>
      </p:sp>
      <p:sp>
        <p:nvSpPr>
          <p:cNvPr id="114" name="Freeform 71"/>
          <p:cNvSpPr>
            <a:spLocks/>
          </p:cNvSpPr>
          <p:nvPr/>
        </p:nvSpPr>
        <p:spPr bwMode="auto">
          <a:xfrm>
            <a:off x="4076503" y="3396882"/>
            <a:ext cx="536330" cy="300625"/>
          </a:xfrm>
          <a:custGeom>
            <a:avLst/>
            <a:gdLst>
              <a:gd name="T0" fmla="*/ 24 w 152"/>
              <a:gd name="T1" fmla="*/ 0 h 110"/>
              <a:gd name="T2" fmla="*/ 152 w 152"/>
              <a:gd name="T3" fmla="*/ 0 h 110"/>
              <a:gd name="T4" fmla="*/ 126 w 152"/>
              <a:gd name="T5" fmla="*/ 110 h 110"/>
              <a:gd name="T6" fmla="*/ 0 w 152"/>
              <a:gd name="T7" fmla="*/ 110 h 110"/>
              <a:gd name="T8" fmla="*/ 24 w 152"/>
              <a:gd name="T9" fmla="*/ 0 h 110"/>
            </a:gdLst>
            <a:ahLst/>
            <a:cxnLst>
              <a:cxn ang="0">
                <a:pos x="T0" y="T1"/>
              </a:cxn>
              <a:cxn ang="0">
                <a:pos x="T2" y="T3"/>
              </a:cxn>
              <a:cxn ang="0">
                <a:pos x="T4" y="T5"/>
              </a:cxn>
              <a:cxn ang="0">
                <a:pos x="T6" y="T7"/>
              </a:cxn>
              <a:cxn ang="0">
                <a:pos x="T8" y="T9"/>
              </a:cxn>
            </a:cxnLst>
            <a:rect l="0" t="0" r="r" b="b"/>
            <a:pathLst>
              <a:path w="152" h="110">
                <a:moveTo>
                  <a:pt x="24" y="0"/>
                </a:moveTo>
                <a:lnTo>
                  <a:pt x="152" y="0"/>
                </a:lnTo>
                <a:lnTo>
                  <a:pt x="126" y="110"/>
                </a:lnTo>
                <a:lnTo>
                  <a:pt x="0" y="110"/>
                </a:lnTo>
                <a:lnTo>
                  <a:pt x="24" y="0"/>
                </a:lnTo>
                <a:close/>
              </a:path>
            </a:pathLst>
          </a:custGeom>
          <a:solidFill>
            <a:schemeClr val="accent3"/>
          </a:solidFill>
          <a:ln w="4" cap="flat">
            <a:noFill/>
            <a:prstDash val="solid"/>
            <a:miter lim="800000"/>
            <a:headEnd/>
            <a:tailEnd/>
          </a:ln>
        </p:spPr>
        <p:txBody>
          <a:bodyPr vert="horz" wrap="square" lIns="68573" tIns="34286" rIns="68573" bIns="34286" numCol="1" anchor="t" anchorCtr="0" compatLnSpc="1">
            <a:prstTxWarp prst="textNoShape">
              <a:avLst/>
            </a:prstTxWarp>
            <a:noAutofit/>
          </a:bodyPr>
          <a:lstStyle/>
          <a:p>
            <a:pPr algn="ctr"/>
            <a:r>
              <a:rPr lang="en-US" altLang="zh-CN" sz="1600" dirty="0">
                <a:solidFill>
                  <a:schemeClr val="bg1">
                    <a:lumMod val="95000"/>
                  </a:schemeClr>
                </a:solidFill>
                <a:latin typeface="方正大黑_GBK" pitchFamily="65" charset="-122"/>
                <a:ea typeface="方正大黑_GBK" pitchFamily="65" charset="-122"/>
              </a:rPr>
              <a:t>03</a:t>
            </a:r>
            <a:endParaRPr lang="zh-CN" altLang="en-US" sz="1600" dirty="0">
              <a:solidFill>
                <a:schemeClr val="bg1">
                  <a:lumMod val="95000"/>
                </a:schemeClr>
              </a:solidFill>
              <a:latin typeface="方正大黑_GBK" pitchFamily="65" charset="-122"/>
              <a:ea typeface="方正大黑_GBK" pitchFamily="65" charset="-122"/>
            </a:endParaRPr>
          </a:p>
          <a:p>
            <a:endParaRPr lang="zh-CN" altLang="en-US" sz="1600" dirty="0"/>
          </a:p>
        </p:txBody>
      </p:sp>
      <p:sp>
        <p:nvSpPr>
          <p:cNvPr id="118" name="Freeform 71"/>
          <p:cNvSpPr>
            <a:spLocks/>
          </p:cNvSpPr>
          <p:nvPr/>
        </p:nvSpPr>
        <p:spPr bwMode="auto">
          <a:xfrm>
            <a:off x="3936488" y="3912399"/>
            <a:ext cx="536330" cy="300625"/>
          </a:xfrm>
          <a:custGeom>
            <a:avLst/>
            <a:gdLst>
              <a:gd name="T0" fmla="*/ 24 w 152"/>
              <a:gd name="T1" fmla="*/ 0 h 110"/>
              <a:gd name="T2" fmla="*/ 152 w 152"/>
              <a:gd name="T3" fmla="*/ 0 h 110"/>
              <a:gd name="T4" fmla="*/ 126 w 152"/>
              <a:gd name="T5" fmla="*/ 110 h 110"/>
              <a:gd name="T6" fmla="*/ 0 w 152"/>
              <a:gd name="T7" fmla="*/ 110 h 110"/>
              <a:gd name="T8" fmla="*/ 24 w 152"/>
              <a:gd name="T9" fmla="*/ 0 h 110"/>
            </a:gdLst>
            <a:ahLst/>
            <a:cxnLst>
              <a:cxn ang="0">
                <a:pos x="T0" y="T1"/>
              </a:cxn>
              <a:cxn ang="0">
                <a:pos x="T2" y="T3"/>
              </a:cxn>
              <a:cxn ang="0">
                <a:pos x="T4" y="T5"/>
              </a:cxn>
              <a:cxn ang="0">
                <a:pos x="T6" y="T7"/>
              </a:cxn>
              <a:cxn ang="0">
                <a:pos x="T8" y="T9"/>
              </a:cxn>
            </a:cxnLst>
            <a:rect l="0" t="0" r="r" b="b"/>
            <a:pathLst>
              <a:path w="152" h="110">
                <a:moveTo>
                  <a:pt x="24" y="0"/>
                </a:moveTo>
                <a:lnTo>
                  <a:pt x="152" y="0"/>
                </a:lnTo>
                <a:lnTo>
                  <a:pt x="126" y="110"/>
                </a:lnTo>
                <a:lnTo>
                  <a:pt x="0" y="110"/>
                </a:lnTo>
                <a:lnTo>
                  <a:pt x="24" y="0"/>
                </a:lnTo>
                <a:close/>
              </a:path>
            </a:pathLst>
          </a:custGeom>
          <a:solidFill>
            <a:schemeClr val="accent4"/>
          </a:solidFill>
          <a:ln w="4" cap="flat">
            <a:noFill/>
            <a:prstDash val="solid"/>
            <a:miter lim="800000"/>
            <a:headEnd/>
            <a:tailEnd/>
          </a:ln>
        </p:spPr>
        <p:txBody>
          <a:bodyPr vert="horz" wrap="square" lIns="68573" tIns="34286" rIns="68573" bIns="34286" numCol="1" anchor="t" anchorCtr="0" compatLnSpc="1">
            <a:prstTxWarp prst="textNoShape">
              <a:avLst/>
            </a:prstTxWarp>
            <a:noAutofit/>
          </a:bodyPr>
          <a:lstStyle/>
          <a:p>
            <a:pPr algn="ctr"/>
            <a:r>
              <a:rPr lang="en-US" altLang="zh-CN" sz="1600" dirty="0">
                <a:solidFill>
                  <a:schemeClr val="bg1">
                    <a:lumMod val="95000"/>
                  </a:schemeClr>
                </a:solidFill>
                <a:latin typeface="方正大黑_GBK" pitchFamily="65" charset="-122"/>
                <a:ea typeface="方正大黑_GBK" pitchFamily="65" charset="-122"/>
              </a:rPr>
              <a:t>04</a:t>
            </a:r>
            <a:endParaRPr lang="zh-CN" altLang="en-US" sz="1600" dirty="0">
              <a:solidFill>
                <a:schemeClr val="bg1">
                  <a:lumMod val="95000"/>
                </a:schemeClr>
              </a:solidFill>
              <a:latin typeface="方正大黑_GBK" pitchFamily="65" charset="-122"/>
              <a:ea typeface="方正大黑_GBK" pitchFamily="65" charset="-122"/>
            </a:endParaRPr>
          </a:p>
          <a:p>
            <a:pPr algn="ctr"/>
            <a:endParaRPr lang="zh-CN" altLang="en-US" sz="1600" dirty="0">
              <a:solidFill>
                <a:schemeClr val="bg1">
                  <a:lumMod val="95000"/>
                </a:schemeClr>
              </a:solidFill>
              <a:latin typeface="方正大黑_GBK" pitchFamily="65" charset="-122"/>
              <a:ea typeface="方正大黑_GBK" pitchFamily="65" charset="-122"/>
            </a:endParaRPr>
          </a:p>
        </p:txBody>
      </p:sp>
    </p:spTree>
    <p:extLst>
      <p:ext uri="{BB962C8B-B14F-4D97-AF65-F5344CB8AC3E}">
        <p14:creationId xmlns:p14="http://schemas.microsoft.com/office/powerpoint/2010/main" val="898140473"/>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style.rotation</p:attrName>
                                        </p:attrNameLst>
                                      </p:cBhvr>
                                      <p:tavLst>
                                        <p:tav tm="0">
                                          <p:val>
                                            <p:fltVal val="720"/>
                                          </p:val>
                                        </p:tav>
                                        <p:tav tm="100000">
                                          <p:val>
                                            <p:fltVal val="0"/>
                                          </p:val>
                                        </p:tav>
                                      </p:tavLst>
                                    </p:anim>
                                    <p:anim calcmode="lin" valueType="num">
                                      <p:cBhvr>
                                        <p:cTn id="9" dur="500" fill="hold"/>
                                        <p:tgtEl>
                                          <p:spTgt spid="4"/>
                                        </p:tgtEl>
                                        <p:attrNameLst>
                                          <p:attrName>ppt_h</p:attrName>
                                        </p:attrNameLst>
                                      </p:cBhvr>
                                      <p:tavLst>
                                        <p:tav tm="0">
                                          <p:val>
                                            <p:fltVal val="0"/>
                                          </p:val>
                                        </p:tav>
                                        <p:tav tm="100000">
                                          <p:val>
                                            <p:strVal val="#ppt_h"/>
                                          </p:val>
                                        </p:tav>
                                      </p:tavLst>
                                    </p:anim>
                                    <p:anim calcmode="lin" valueType="num">
                                      <p:cBhvr>
                                        <p:cTn id="10" dur="500" fill="hold"/>
                                        <p:tgtEl>
                                          <p:spTgt spid="4"/>
                                        </p:tgtEl>
                                        <p:attrNameLst>
                                          <p:attrName>ppt_w</p:attrName>
                                        </p:attrNameLst>
                                      </p:cBhvr>
                                      <p:tavLst>
                                        <p:tav tm="0">
                                          <p:val>
                                            <p:fltVal val="0"/>
                                          </p:val>
                                        </p:tav>
                                        <p:tav tm="100000">
                                          <p:val>
                                            <p:strVal val="#ppt_w"/>
                                          </p:val>
                                        </p:tav>
                                      </p:tavLst>
                                    </p:anim>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90"/>
                                        </p:tgtEl>
                                        <p:attrNameLst>
                                          <p:attrName>style.visibility</p:attrName>
                                        </p:attrNameLst>
                                      </p:cBhvr>
                                      <p:to>
                                        <p:strVal val="visible"/>
                                      </p:to>
                                    </p:set>
                                    <p:anim calcmode="lin" valueType="num">
                                      <p:cBhvr additive="base">
                                        <p:cTn id="14" dur="500" fill="hold"/>
                                        <p:tgtEl>
                                          <p:spTgt spid="90"/>
                                        </p:tgtEl>
                                        <p:attrNameLst>
                                          <p:attrName>ppt_x</p:attrName>
                                        </p:attrNameLst>
                                      </p:cBhvr>
                                      <p:tavLst>
                                        <p:tav tm="0">
                                          <p:val>
                                            <p:strVal val="1+#ppt_w/2"/>
                                          </p:val>
                                        </p:tav>
                                        <p:tav tm="100000">
                                          <p:val>
                                            <p:strVal val="#ppt_x"/>
                                          </p:val>
                                        </p:tav>
                                      </p:tavLst>
                                    </p:anim>
                                    <p:anim calcmode="lin" valueType="num">
                                      <p:cBhvr additive="base">
                                        <p:cTn id="15" dur="500" fill="hold"/>
                                        <p:tgtEl>
                                          <p:spTgt spid="90"/>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randombar(horizontal)">
                                      <p:cBhvr>
                                        <p:cTn id="19" dur="500"/>
                                        <p:tgtEl>
                                          <p:spTgt spid="139"/>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61"/>
                                        </p:tgtEl>
                                        <p:attrNameLst>
                                          <p:attrName>style.visibility</p:attrName>
                                        </p:attrNameLst>
                                      </p:cBhvr>
                                      <p:to>
                                        <p:strVal val="visible"/>
                                      </p:to>
                                    </p:set>
                                    <p:animEffect transition="in" filter="randombar(horizontal)">
                                      <p:cBhvr>
                                        <p:cTn id="23" dur="500"/>
                                        <p:tgtEl>
                                          <p:spTgt spid="161"/>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p:cTn id="27" dur="500" fill="hold"/>
                                        <p:tgtEl>
                                          <p:spTgt spid="80"/>
                                        </p:tgtEl>
                                        <p:attrNameLst>
                                          <p:attrName>ppt_w</p:attrName>
                                        </p:attrNameLst>
                                      </p:cBhvr>
                                      <p:tavLst>
                                        <p:tav tm="0">
                                          <p:val>
                                            <p:fltVal val="0"/>
                                          </p:val>
                                        </p:tav>
                                        <p:tav tm="100000">
                                          <p:val>
                                            <p:strVal val="#ppt_w"/>
                                          </p:val>
                                        </p:tav>
                                      </p:tavLst>
                                    </p:anim>
                                    <p:anim calcmode="lin" valueType="num">
                                      <p:cBhvr>
                                        <p:cTn id="28" dur="500" fill="hold"/>
                                        <p:tgtEl>
                                          <p:spTgt spid="80"/>
                                        </p:tgtEl>
                                        <p:attrNameLst>
                                          <p:attrName>ppt_h</p:attrName>
                                        </p:attrNameLst>
                                      </p:cBhvr>
                                      <p:tavLst>
                                        <p:tav tm="0">
                                          <p:val>
                                            <p:fltVal val="0"/>
                                          </p:val>
                                        </p:tav>
                                        <p:tav tm="100000">
                                          <p:val>
                                            <p:strVal val="#ppt_h"/>
                                          </p:val>
                                        </p:tav>
                                      </p:tavLst>
                                    </p:anim>
                                    <p:animEffect transition="in" filter="fade">
                                      <p:cBhvr>
                                        <p:cTn id="29" dur="500"/>
                                        <p:tgtEl>
                                          <p:spTgt spid="80"/>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13"/>
                                        </p:tgtEl>
                                        <p:attrNameLst>
                                          <p:attrName>style.visibility</p:attrName>
                                        </p:attrNameLst>
                                      </p:cBhvr>
                                      <p:to>
                                        <p:strVal val="visible"/>
                                      </p:to>
                                    </p:set>
                                    <p:anim calcmode="lin" valueType="num">
                                      <p:cBhvr>
                                        <p:cTn id="33" dur="500" fill="hold"/>
                                        <p:tgtEl>
                                          <p:spTgt spid="113"/>
                                        </p:tgtEl>
                                        <p:attrNameLst>
                                          <p:attrName>ppt_w</p:attrName>
                                        </p:attrNameLst>
                                      </p:cBhvr>
                                      <p:tavLst>
                                        <p:tav tm="0">
                                          <p:val>
                                            <p:fltVal val="0"/>
                                          </p:val>
                                        </p:tav>
                                        <p:tav tm="100000">
                                          <p:val>
                                            <p:strVal val="#ppt_w"/>
                                          </p:val>
                                        </p:tav>
                                      </p:tavLst>
                                    </p:anim>
                                    <p:anim calcmode="lin" valueType="num">
                                      <p:cBhvr>
                                        <p:cTn id="34" dur="500" fill="hold"/>
                                        <p:tgtEl>
                                          <p:spTgt spid="113"/>
                                        </p:tgtEl>
                                        <p:attrNameLst>
                                          <p:attrName>ppt_h</p:attrName>
                                        </p:attrNameLst>
                                      </p:cBhvr>
                                      <p:tavLst>
                                        <p:tav tm="0">
                                          <p:val>
                                            <p:fltVal val="0"/>
                                          </p:val>
                                        </p:tav>
                                        <p:tav tm="100000">
                                          <p:val>
                                            <p:strVal val="#ppt_h"/>
                                          </p:val>
                                        </p:tav>
                                      </p:tavLst>
                                    </p:anim>
                                    <p:animEffect transition="in" filter="fade">
                                      <p:cBhvr>
                                        <p:cTn id="35" dur="500"/>
                                        <p:tgtEl>
                                          <p:spTgt spid="113"/>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4"/>
                                        </p:tgtEl>
                                        <p:attrNameLst>
                                          <p:attrName>style.visibility</p:attrName>
                                        </p:attrNameLst>
                                      </p:cBhvr>
                                      <p:to>
                                        <p:strVal val="visible"/>
                                      </p:to>
                                    </p:set>
                                    <p:anim calcmode="lin" valueType="num">
                                      <p:cBhvr>
                                        <p:cTn id="39" dur="500" fill="hold"/>
                                        <p:tgtEl>
                                          <p:spTgt spid="114"/>
                                        </p:tgtEl>
                                        <p:attrNameLst>
                                          <p:attrName>ppt_w</p:attrName>
                                        </p:attrNameLst>
                                      </p:cBhvr>
                                      <p:tavLst>
                                        <p:tav tm="0">
                                          <p:val>
                                            <p:fltVal val="0"/>
                                          </p:val>
                                        </p:tav>
                                        <p:tav tm="100000">
                                          <p:val>
                                            <p:strVal val="#ppt_w"/>
                                          </p:val>
                                        </p:tav>
                                      </p:tavLst>
                                    </p:anim>
                                    <p:anim calcmode="lin" valueType="num">
                                      <p:cBhvr>
                                        <p:cTn id="40" dur="500" fill="hold"/>
                                        <p:tgtEl>
                                          <p:spTgt spid="114"/>
                                        </p:tgtEl>
                                        <p:attrNameLst>
                                          <p:attrName>ppt_h</p:attrName>
                                        </p:attrNameLst>
                                      </p:cBhvr>
                                      <p:tavLst>
                                        <p:tav tm="0">
                                          <p:val>
                                            <p:fltVal val="0"/>
                                          </p:val>
                                        </p:tav>
                                        <p:tav tm="100000">
                                          <p:val>
                                            <p:strVal val="#ppt_h"/>
                                          </p:val>
                                        </p:tav>
                                      </p:tavLst>
                                    </p:anim>
                                    <p:animEffect transition="in" filter="fade">
                                      <p:cBhvr>
                                        <p:cTn id="41" dur="500"/>
                                        <p:tgtEl>
                                          <p:spTgt spid="114"/>
                                        </p:tgtEl>
                                      </p:cBhvr>
                                    </p:animEffect>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118"/>
                                        </p:tgtEl>
                                        <p:attrNameLst>
                                          <p:attrName>style.visibility</p:attrName>
                                        </p:attrNameLst>
                                      </p:cBhvr>
                                      <p:to>
                                        <p:strVal val="visible"/>
                                      </p:to>
                                    </p:set>
                                    <p:anim calcmode="lin" valueType="num">
                                      <p:cBhvr>
                                        <p:cTn id="45" dur="500" fill="hold"/>
                                        <p:tgtEl>
                                          <p:spTgt spid="118"/>
                                        </p:tgtEl>
                                        <p:attrNameLst>
                                          <p:attrName>ppt_w</p:attrName>
                                        </p:attrNameLst>
                                      </p:cBhvr>
                                      <p:tavLst>
                                        <p:tav tm="0">
                                          <p:val>
                                            <p:fltVal val="0"/>
                                          </p:val>
                                        </p:tav>
                                        <p:tav tm="100000">
                                          <p:val>
                                            <p:strVal val="#ppt_w"/>
                                          </p:val>
                                        </p:tav>
                                      </p:tavLst>
                                    </p:anim>
                                    <p:anim calcmode="lin" valueType="num">
                                      <p:cBhvr>
                                        <p:cTn id="46" dur="500" fill="hold"/>
                                        <p:tgtEl>
                                          <p:spTgt spid="118"/>
                                        </p:tgtEl>
                                        <p:attrNameLst>
                                          <p:attrName>ppt_h</p:attrName>
                                        </p:attrNameLst>
                                      </p:cBhvr>
                                      <p:tavLst>
                                        <p:tav tm="0">
                                          <p:val>
                                            <p:fltVal val="0"/>
                                          </p:val>
                                        </p:tav>
                                        <p:tav tm="100000">
                                          <p:val>
                                            <p:strVal val="#ppt_h"/>
                                          </p:val>
                                        </p:tav>
                                      </p:tavLst>
                                    </p:anim>
                                    <p:animEffect transition="in" filter="fade">
                                      <p:cBhvr>
                                        <p:cTn id="47" dur="500"/>
                                        <p:tgtEl>
                                          <p:spTgt spid="118"/>
                                        </p:tgtEl>
                                      </p:cBhvr>
                                    </p:animEffect>
                                  </p:childTnLst>
                                </p:cTn>
                              </p:par>
                            </p:childTnLst>
                          </p:cTn>
                        </p:par>
                        <p:par>
                          <p:cTn id="48" fill="hold">
                            <p:stCondLst>
                              <p:cond delay="4000"/>
                            </p:stCondLst>
                            <p:childTnLst>
                              <p:par>
                                <p:cTn id="49" presetID="22" presetClass="entr" presetSubtype="8" fill="hold"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500"/>
                                        <p:tgtEl>
                                          <p:spTgt spid="2"/>
                                        </p:tgtEl>
                                      </p:cBhvr>
                                    </p:animEffect>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120"/>
                                        </p:tgtEl>
                                        <p:attrNameLst>
                                          <p:attrName>style.visibility</p:attrName>
                                        </p:attrNameLst>
                                      </p:cBhvr>
                                      <p:to>
                                        <p:strVal val="visible"/>
                                      </p:to>
                                    </p:set>
                                    <p:animEffect transition="in" filter="fade">
                                      <p:cBhvr>
                                        <p:cTn id="55" dur="1000"/>
                                        <p:tgtEl>
                                          <p:spTgt spid="120"/>
                                        </p:tgtEl>
                                      </p:cBhvr>
                                    </p:animEffect>
                                    <p:anim calcmode="lin" valueType="num">
                                      <p:cBhvr>
                                        <p:cTn id="56" dur="1000" fill="hold"/>
                                        <p:tgtEl>
                                          <p:spTgt spid="120"/>
                                        </p:tgtEl>
                                        <p:attrNameLst>
                                          <p:attrName>ppt_x</p:attrName>
                                        </p:attrNameLst>
                                      </p:cBhvr>
                                      <p:tavLst>
                                        <p:tav tm="0">
                                          <p:val>
                                            <p:strVal val="#ppt_x"/>
                                          </p:val>
                                        </p:tav>
                                        <p:tav tm="100000">
                                          <p:val>
                                            <p:strVal val="#ppt_x"/>
                                          </p:val>
                                        </p:tav>
                                      </p:tavLst>
                                    </p:anim>
                                    <p:anim calcmode="lin" valueType="num">
                                      <p:cBhvr>
                                        <p:cTn id="57" dur="1000" fill="hold"/>
                                        <p:tgtEl>
                                          <p:spTgt spid="12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22"/>
                                        </p:tgtEl>
                                        <p:attrNameLst>
                                          <p:attrName>style.visibility</p:attrName>
                                        </p:attrNameLst>
                                      </p:cBhvr>
                                      <p:to>
                                        <p:strVal val="visible"/>
                                      </p:to>
                                    </p:set>
                                    <p:animEffect transition="in" filter="fade">
                                      <p:cBhvr>
                                        <p:cTn id="60" dur="1000"/>
                                        <p:tgtEl>
                                          <p:spTgt spid="122"/>
                                        </p:tgtEl>
                                      </p:cBhvr>
                                    </p:animEffect>
                                    <p:anim calcmode="lin" valueType="num">
                                      <p:cBhvr>
                                        <p:cTn id="61" dur="1000" fill="hold"/>
                                        <p:tgtEl>
                                          <p:spTgt spid="122"/>
                                        </p:tgtEl>
                                        <p:attrNameLst>
                                          <p:attrName>ppt_x</p:attrName>
                                        </p:attrNameLst>
                                      </p:cBhvr>
                                      <p:tavLst>
                                        <p:tav tm="0">
                                          <p:val>
                                            <p:strVal val="#ppt_x"/>
                                          </p:val>
                                        </p:tav>
                                        <p:tav tm="100000">
                                          <p:val>
                                            <p:strVal val="#ppt_x"/>
                                          </p:val>
                                        </p:tav>
                                      </p:tavLst>
                                    </p:anim>
                                    <p:anim calcmode="lin" valueType="num">
                                      <p:cBhvr>
                                        <p:cTn id="62" dur="1000" fill="hold"/>
                                        <p:tgtEl>
                                          <p:spTgt spid="122"/>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30"/>
                                        </p:tgtEl>
                                        <p:attrNameLst>
                                          <p:attrName>style.visibility</p:attrName>
                                        </p:attrNameLst>
                                      </p:cBhvr>
                                      <p:to>
                                        <p:strVal val="visible"/>
                                      </p:to>
                                    </p:set>
                                    <p:animEffect transition="in" filter="fade">
                                      <p:cBhvr>
                                        <p:cTn id="65" dur="1000"/>
                                        <p:tgtEl>
                                          <p:spTgt spid="130"/>
                                        </p:tgtEl>
                                      </p:cBhvr>
                                    </p:animEffect>
                                    <p:anim calcmode="lin" valueType="num">
                                      <p:cBhvr>
                                        <p:cTn id="66" dur="1000" fill="hold"/>
                                        <p:tgtEl>
                                          <p:spTgt spid="130"/>
                                        </p:tgtEl>
                                        <p:attrNameLst>
                                          <p:attrName>ppt_x</p:attrName>
                                        </p:attrNameLst>
                                      </p:cBhvr>
                                      <p:tavLst>
                                        <p:tav tm="0">
                                          <p:val>
                                            <p:strVal val="#ppt_x"/>
                                          </p:val>
                                        </p:tav>
                                        <p:tav tm="100000">
                                          <p:val>
                                            <p:strVal val="#ppt_x"/>
                                          </p:val>
                                        </p:tav>
                                      </p:tavLst>
                                    </p:anim>
                                    <p:anim calcmode="lin" valueType="num">
                                      <p:cBhvr>
                                        <p:cTn id="67" dur="1000" fill="hold"/>
                                        <p:tgtEl>
                                          <p:spTgt spid="130"/>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31"/>
                                        </p:tgtEl>
                                        <p:attrNameLst>
                                          <p:attrName>style.visibility</p:attrName>
                                        </p:attrNameLst>
                                      </p:cBhvr>
                                      <p:to>
                                        <p:strVal val="visible"/>
                                      </p:to>
                                    </p:set>
                                    <p:animEffect transition="in" filter="fade">
                                      <p:cBhvr>
                                        <p:cTn id="70" dur="1000"/>
                                        <p:tgtEl>
                                          <p:spTgt spid="131"/>
                                        </p:tgtEl>
                                      </p:cBhvr>
                                    </p:animEffect>
                                    <p:anim calcmode="lin" valueType="num">
                                      <p:cBhvr>
                                        <p:cTn id="71" dur="1000" fill="hold"/>
                                        <p:tgtEl>
                                          <p:spTgt spid="131"/>
                                        </p:tgtEl>
                                        <p:attrNameLst>
                                          <p:attrName>ppt_x</p:attrName>
                                        </p:attrNameLst>
                                      </p:cBhvr>
                                      <p:tavLst>
                                        <p:tav tm="0">
                                          <p:val>
                                            <p:strVal val="#ppt_x"/>
                                          </p:val>
                                        </p:tav>
                                        <p:tav tm="100000">
                                          <p:val>
                                            <p:strVal val="#ppt_x"/>
                                          </p:val>
                                        </p:tav>
                                      </p:tavLst>
                                    </p:anim>
                                    <p:anim calcmode="lin" valueType="num">
                                      <p:cBhvr>
                                        <p:cTn id="72"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120" grpId="0"/>
      <p:bldP spid="122" grpId="0"/>
      <p:bldP spid="130" grpId="0"/>
      <p:bldP spid="131" grpId="0"/>
      <p:bldP spid="139" grpId="0"/>
      <p:bldP spid="161" grpId="0"/>
      <p:bldP spid="80" grpId="0" animBg="1"/>
      <p:bldP spid="113" grpId="0" animBg="1"/>
      <p:bldP spid="114" grpId="0" animBg="1"/>
      <p:bldP spid="1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2"/>
          <p:cNvGrpSpPr/>
          <p:nvPr/>
        </p:nvGrpSpPr>
        <p:grpSpPr bwMode="auto">
          <a:xfrm>
            <a:off x="-107923" y="2506965"/>
            <a:ext cx="2967608" cy="506568"/>
            <a:chOff x="-1032447" y="0"/>
            <a:chExt cx="2967616" cy="506624"/>
          </a:xfrm>
          <a:solidFill>
            <a:schemeClr val="accent1"/>
          </a:solidFill>
          <a:effectLst/>
        </p:grpSpPr>
        <p:sp>
          <p:nvSpPr>
            <p:cNvPr id="5" name="圆角矩形 33"/>
            <p:cNvSpPr>
              <a:spLocks noChangeArrowheads="1"/>
            </p:cNvSpPr>
            <p:nvPr/>
          </p:nvSpPr>
          <p:spPr bwMode="auto">
            <a:xfrm>
              <a:off x="-1032447" y="73989"/>
              <a:ext cx="2967616"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913924">
                <a:defRPr/>
              </a:pPr>
              <a:endParaRPr lang="zh-CN" altLang="zh-CN" kern="0" dirty="0">
                <a:solidFill>
                  <a:srgbClr val="FFFFFF"/>
                </a:solidFill>
                <a:latin typeface="宋体" panose="02010600030101010101" pitchFamily="2" charset="-122"/>
                <a:sym typeface="宋体" panose="02010600030101010101" pitchFamily="2" charset="-122"/>
              </a:endParaRPr>
            </a:p>
          </p:txBody>
        </p:sp>
        <p:sp>
          <p:nvSpPr>
            <p:cNvPr id="7" name="等腰三角形 34"/>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913924">
                <a:defRPr/>
              </a:pPr>
              <a:endParaRPr lang="zh-CN" altLang="zh-CN" kern="0" dirty="0">
                <a:solidFill>
                  <a:srgbClr val="FFFFFF"/>
                </a:solidFill>
                <a:latin typeface="宋体" panose="02010600030101010101" pitchFamily="2" charset="-122"/>
                <a:sym typeface="宋体" panose="02010600030101010101" pitchFamily="2" charset="-122"/>
              </a:endParaRPr>
            </a:p>
          </p:txBody>
        </p:sp>
      </p:grpSp>
      <p:sp>
        <p:nvSpPr>
          <p:cNvPr id="8" name="椭圆 35"/>
          <p:cNvSpPr>
            <a:spLocks noChangeArrowheads="1"/>
          </p:cNvSpPr>
          <p:nvPr/>
        </p:nvSpPr>
        <p:spPr bwMode="auto">
          <a:xfrm>
            <a:off x="1361084" y="1192109"/>
            <a:ext cx="1060450" cy="1060777"/>
          </a:xfrm>
          <a:prstGeom prst="ellipse">
            <a:avLst/>
          </a:prstGeom>
          <a:solidFill>
            <a:schemeClr val="accent1"/>
          </a:solidFill>
          <a:ln w="76200">
            <a:solidFill>
              <a:sysClr val="window" lastClr="FFFFFF"/>
            </a:solidFill>
          </a:ln>
          <a:effectLst/>
        </p:spPr>
        <p:txBody>
          <a:bodyPr lIns="68580" tIns="34290" rIns="68580" bIns="34290" anchor="ctr"/>
          <a:lstStyle/>
          <a:p>
            <a:pPr algn="ctr" defTabSz="913924">
              <a:defRPr/>
            </a:pPr>
            <a:endParaRPr lang="zh-CN" altLang="zh-CN" kern="0" dirty="0">
              <a:solidFill>
                <a:sysClr val="window" lastClr="FFFFFF"/>
              </a:solidFill>
              <a:latin typeface="宋体" panose="02010600030101010101" pitchFamily="2" charset="-122"/>
              <a:sym typeface="宋体" panose="02010600030101010101" pitchFamily="2" charset="-122"/>
            </a:endParaRPr>
          </a:p>
        </p:txBody>
      </p:sp>
      <p:grpSp>
        <p:nvGrpSpPr>
          <p:cNvPr id="3" name="组合 36"/>
          <p:cNvGrpSpPr/>
          <p:nvPr/>
        </p:nvGrpSpPr>
        <p:grpSpPr bwMode="auto">
          <a:xfrm flipV="1">
            <a:off x="2743797" y="2581601"/>
            <a:ext cx="1935163" cy="506569"/>
            <a:chOff x="0" y="0"/>
            <a:chExt cx="1935168" cy="506624"/>
          </a:xfrm>
          <a:solidFill>
            <a:schemeClr val="accent2"/>
          </a:solidFill>
          <a:effectLst/>
        </p:grpSpPr>
        <p:sp>
          <p:nvSpPr>
            <p:cNvPr id="10" name="圆角矩形 37"/>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913924">
                <a:defRPr/>
              </a:pPr>
              <a:endParaRPr lang="zh-CN" altLang="zh-CN" kern="0" dirty="0">
                <a:solidFill>
                  <a:schemeClr val="bg1"/>
                </a:solidFill>
                <a:latin typeface="宋体" panose="02010600030101010101" pitchFamily="2" charset="-122"/>
                <a:sym typeface="宋体" panose="02010600030101010101" pitchFamily="2" charset="-122"/>
              </a:endParaRPr>
            </a:p>
          </p:txBody>
        </p:sp>
        <p:sp>
          <p:nvSpPr>
            <p:cNvPr id="11" name="等腰三角形 38"/>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913924">
                <a:defRPr/>
              </a:pPr>
              <a:endParaRPr lang="zh-CN" altLang="zh-CN" kern="0" dirty="0">
                <a:solidFill>
                  <a:schemeClr val="bg1"/>
                </a:solidFill>
                <a:latin typeface="宋体" panose="02010600030101010101" pitchFamily="2" charset="-122"/>
                <a:sym typeface="宋体" panose="02010600030101010101" pitchFamily="2" charset="-122"/>
              </a:endParaRPr>
            </a:p>
          </p:txBody>
        </p:sp>
      </p:grpSp>
      <p:sp>
        <p:nvSpPr>
          <p:cNvPr id="12" name="椭圆 39"/>
          <p:cNvSpPr>
            <a:spLocks noChangeArrowheads="1"/>
          </p:cNvSpPr>
          <p:nvPr/>
        </p:nvSpPr>
        <p:spPr bwMode="auto">
          <a:xfrm>
            <a:off x="3245446" y="3261260"/>
            <a:ext cx="1060450" cy="1060777"/>
          </a:xfrm>
          <a:prstGeom prst="ellipse">
            <a:avLst/>
          </a:prstGeom>
          <a:solidFill>
            <a:schemeClr val="accent2"/>
          </a:solidFill>
          <a:ln w="76200">
            <a:solidFill>
              <a:sysClr val="window" lastClr="FFFFFF"/>
            </a:solidFill>
          </a:ln>
          <a:effectLst/>
        </p:spPr>
        <p:txBody>
          <a:bodyPr lIns="68580" tIns="34290" rIns="68580" bIns="34290" anchor="ctr"/>
          <a:lstStyle/>
          <a:p>
            <a:pPr algn="ctr" defTabSz="913924">
              <a:defRPr/>
            </a:pPr>
            <a:endParaRPr lang="zh-CN" altLang="zh-CN" kern="0" dirty="0">
              <a:solidFill>
                <a:sysClr val="window" lastClr="FFFFFF"/>
              </a:solidFill>
              <a:latin typeface="宋体" panose="02010600030101010101" pitchFamily="2" charset="-122"/>
              <a:sym typeface="宋体" panose="02010600030101010101" pitchFamily="2" charset="-122"/>
            </a:endParaRPr>
          </a:p>
        </p:txBody>
      </p:sp>
      <p:grpSp>
        <p:nvGrpSpPr>
          <p:cNvPr id="4" name="组合 40"/>
          <p:cNvGrpSpPr/>
          <p:nvPr/>
        </p:nvGrpSpPr>
        <p:grpSpPr bwMode="auto">
          <a:xfrm>
            <a:off x="4566246" y="2506965"/>
            <a:ext cx="1936750" cy="506568"/>
            <a:chOff x="0" y="0"/>
            <a:chExt cx="1935168" cy="506624"/>
          </a:xfrm>
          <a:solidFill>
            <a:schemeClr val="accent3"/>
          </a:solidFill>
          <a:effectLst/>
        </p:grpSpPr>
        <p:sp>
          <p:nvSpPr>
            <p:cNvPr id="14" name="圆角矩形 41"/>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913924">
                <a:defRPr/>
              </a:pPr>
              <a:endParaRPr lang="zh-CN" altLang="zh-CN" kern="0" dirty="0">
                <a:solidFill>
                  <a:srgbClr val="FFFFFF"/>
                </a:solidFill>
                <a:latin typeface="宋体" panose="02010600030101010101" pitchFamily="2" charset="-122"/>
                <a:sym typeface="宋体" panose="02010600030101010101" pitchFamily="2" charset="-122"/>
              </a:endParaRPr>
            </a:p>
          </p:txBody>
        </p:sp>
        <p:sp>
          <p:nvSpPr>
            <p:cNvPr id="15" name="等腰三角形 42"/>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913924">
                <a:defRPr/>
              </a:pPr>
              <a:endParaRPr lang="zh-CN" altLang="zh-CN" kern="0" dirty="0">
                <a:solidFill>
                  <a:srgbClr val="FFFFFF"/>
                </a:solidFill>
                <a:latin typeface="宋体" panose="02010600030101010101" pitchFamily="2" charset="-122"/>
                <a:sym typeface="宋体" panose="02010600030101010101" pitchFamily="2" charset="-122"/>
              </a:endParaRPr>
            </a:p>
          </p:txBody>
        </p:sp>
      </p:grpSp>
      <p:sp>
        <p:nvSpPr>
          <p:cNvPr id="16" name="椭圆 43"/>
          <p:cNvSpPr>
            <a:spLocks noChangeArrowheads="1"/>
          </p:cNvSpPr>
          <p:nvPr/>
        </p:nvSpPr>
        <p:spPr bwMode="auto">
          <a:xfrm>
            <a:off x="5004396" y="1192109"/>
            <a:ext cx="1060450" cy="1060777"/>
          </a:xfrm>
          <a:prstGeom prst="ellipse">
            <a:avLst/>
          </a:prstGeom>
          <a:solidFill>
            <a:schemeClr val="accent3"/>
          </a:solidFill>
          <a:ln w="76200">
            <a:solidFill>
              <a:sysClr val="window" lastClr="FFFFFF"/>
            </a:solidFill>
          </a:ln>
          <a:effectLst/>
        </p:spPr>
        <p:txBody>
          <a:bodyPr lIns="68580" tIns="34290" rIns="68580" bIns="34290" anchor="ctr"/>
          <a:lstStyle/>
          <a:p>
            <a:pPr algn="ctr" defTabSz="913924">
              <a:defRPr/>
            </a:pPr>
            <a:endParaRPr lang="zh-CN" altLang="zh-CN" kern="0" dirty="0">
              <a:solidFill>
                <a:sysClr val="window" lastClr="FFFFFF"/>
              </a:solidFill>
              <a:latin typeface="宋体" panose="02010600030101010101" pitchFamily="2" charset="-122"/>
              <a:sym typeface="宋体" panose="02010600030101010101" pitchFamily="2" charset="-122"/>
            </a:endParaRPr>
          </a:p>
        </p:txBody>
      </p:sp>
      <p:sp>
        <p:nvSpPr>
          <p:cNvPr id="17" name="椭圆 45"/>
          <p:cNvSpPr>
            <a:spLocks noChangeArrowheads="1"/>
          </p:cNvSpPr>
          <p:nvPr/>
        </p:nvSpPr>
        <p:spPr bwMode="auto">
          <a:xfrm>
            <a:off x="6823671" y="3261260"/>
            <a:ext cx="1060450" cy="1060777"/>
          </a:xfrm>
          <a:prstGeom prst="ellipse">
            <a:avLst/>
          </a:prstGeom>
          <a:solidFill>
            <a:schemeClr val="accent4"/>
          </a:solidFill>
          <a:ln w="76200">
            <a:solidFill>
              <a:sysClr val="window" lastClr="FFFFFF"/>
            </a:solidFill>
          </a:ln>
          <a:effectLst/>
        </p:spPr>
        <p:txBody>
          <a:bodyPr lIns="68580" tIns="34290" rIns="68580" bIns="34290" anchor="ctr"/>
          <a:lstStyle/>
          <a:p>
            <a:pPr algn="ctr" defTabSz="913924">
              <a:defRPr/>
            </a:pPr>
            <a:endParaRPr lang="zh-CN" altLang="zh-CN" kern="0" dirty="0">
              <a:solidFill>
                <a:sysClr val="window" lastClr="FFFFFF"/>
              </a:solidFill>
              <a:latin typeface="宋体" panose="02010600030101010101" pitchFamily="2" charset="-122"/>
              <a:sym typeface="宋体" panose="02010600030101010101" pitchFamily="2" charset="-122"/>
            </a:endParaRPr>
          </a:p>
        </p:txBody>
      </p:sp>
      <p:sp>
        <p:nvSpPr>
          <p:cNvPr id="18" name="TextBox 46"/>
          <p:cNvSpPr>
            <a:spLocks noChangeArrowheads="1"/>
          </p:cNvSpPr>
          <p:nvPr/>
        </p:nvSpPr>
        <p:spPr bwMode="auto">
          <a:xfrm>
            <a:off x="1246968" y="3654542"/>
            <a:ext cx="1397000" cy="89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defTabSz="913924">
              <a:lnSpc>
                <a:spcPts val="1399"/>
              </a:lnSpc>
              <a:defRPr/>
            </a:pPr>
            <a:r>
              <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900" kern="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900" kern="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TextBox 47"/>
          <p:cNvSpPr>
            <a:spLocks noChangeArrowheads="1"/>
          </p:cNvSpPr>
          <p:nvPr/>
        </p:nvSpPr>
        <p:spPr bwMode="auto">
          <a:xfrm>
            <a:off x="1294410" y="3348869"/>
            <a:ext cx="11953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924">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p:txBody>
      </p:sp>
      <p:sp>
        <p:nvSpPr>
          <p:cNvPr id="20" name="TextBox 50"/>
          <p:cNvSpPr>
            <a:spLocks noChangeArrowheads="1"/>
          </p:cNvSpPr>
          <p:nvPr/>
        </p:nvSpPr>
        <p:spPr bwMode="auto">
          <a:xfrm>
            <a:off x="1348569" y="2716560"/>
            <a:ext cx="1195387" cy="18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924">
              <a:defRPr/>
            </a:pPr>
            <a:r>
              <a:rPr lang="zh-CN" altLang="en-US" sz="1200" kern="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输入文本内容</a:t>
            </a:r>
          </a:p>
        </p:txBody>
      </p:sp>
      <p:sp>
        <p:nvSpPr>
          <p:cNvPr id="21" name="TextBox 51"/>
          <p:cNvSpPr>
            <a:spLocks noChangeArrowheads="1"/>
          </p:cNvSpPr>
          <p:nvPr/>
        </p:nvSpPr>
        <p:spPr bwMode="auto">
          <a:xfrm>
            <a:off x="3167844" y="2705464"/>
            <a:ext cx="1195387" cy="18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924">
              <a:defRPr/>
            </a:pPr>
            <a:r>
              <a:rPr lang="zh-CN" altLang="en-US" sz="1200" kern="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输入文本内容</a:t>
            </a:r>
          </a:p>
        </p:txBody>
      </p:sp>
      <p:sp>
        <p:nvSpPr>
          <p:cNvPr id="22" name="TextBox 52"/>
          <p:cNvSpPr>
            <a:spLocks noChangeArrowheads="1"/>
          </p:cNvSpPr>
          <p:nvPr/>
        </p:nvSpPr>
        <p:spPr bwMode="auto">
          <a:xfrm>
            <a:off x="5017096" y="2705464"/>
            <a:ext cx="1193800" cy="18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924">
              <a:defRPr/>
            </a:pPr>
            <a:r>
              <a:rPr lang="zh-CN" altLang="en-US" sz="1200" kern="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输入文本内容</a:t>
            </a:r>
          </a:p>
        </p:txBody>
      </p:sp>
      <p:grpSp>
        <p:nvGrpSpPr>
          <p:cNvPr id="9" name="组合 53"/>
          <p:cNvGrpSpPr/>
          <p:nvPr/>
        </p:nvGrpSpPr>
        <p:grpSpPr bwMode="auto">
          <a:xfrm flipV="1">
            <a:off x="6385520" y="2581599"/>
            <a:ext cx="2867595" cy="506571"/>
            <a:chOff x="-1" y="0"/>
            <a:chExt cx="2865253" cy="506625"/>
          </a:xfrm>
          <a:solidFill>
            <a:schemeClr val="accent4"/>
          </a:solidFill>
          <a:effectLst/>
        </p:grpSpPr>
        <p:sp>
          <p:nvSpPr>
            <p:cNvPr id="24" name="圆角矩形 54"/>
            <p:cNvSpPr>
              <a:spLocks noChangeArrowheads="1"/>
            </p:cNvSpPr>
            <p:nvPr/>
          </p:nvSpPr>
          <p:spPr bwMode="auto">
            <a:xfrm>
              <a:off x="-1" y="73990"/>
              <a:ext cx="2865253"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913924">
                <a:defRPr/>
              </a:pPr>
              <a:endParaRPr lang="zh-CN" altLang="zh-CN" kern="0" dirty="0">
                <a:solidFill>
                  <a:schemeClr val="bg1"/>
                </a:solidFill>
                <a:latin typeface="宋体" panose="02010600030101010101" pitchFamily="2" charset="-122"/>
                <a:sym typeface="宋体" panose="02010600030101010101" pitchFamily="2" charset="-122"/>
              </a:endParaRPr>
            </a:p>
          </p:txBody>
        </p:sp>
        <p:sp>
          <p:nvSpPr>
            <p:cNvPr id="25" name="等腰三角形 55"/>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defTabSz="913924">
                <a:defRPr/>
              </a:pPr>
              <a:endParaRPr lang="zh-CN" altLang="zh-CN" kern="0" dirty="0">
                <a:solidFill>
                  <a:schemeClr val="bg1"/>
                </a:solidFill>
                <a:latin typeface="宋体" panose="02010600030101010101" pitchFamily="2" charset="-122"/>
                <a:sym typeface="宋体" panose="02010600030101010101" pitchFamily="2" charset="-122"/>
              </a:endParaRPr>
            </a:p>
          </p:txBody>
        </p:sp>
      </p:grpSp>
      <p:sp>
        <p:nvSpPr>
          <p:cNvPr id="26" name="TextBox 56"/>
          <p:cNvSpPr>
            <a:spLocks noChangeArrowheads="1"/>
          </p:cNvSpPr>
          <p:nvPr/>
        </p:nvSpPr>
        <p:spPr bwMode="auto">
          <a:xfrm>
            <a:off x="6690321" y="2705464"/>
            <a:ext cx="1195388" cy="18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924">
              <a:defRPr/>
            </a:pPr>
            <a:r>
              <a:rPr lang="zh-CN" altLang="en-US" sz="1200" kern="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输入文本内容</a:t>
            </a:r>
          </a:p>
        </p:txBody>
      </p:sp>
      <p:sp>
        <p:nvSpPr>
          <p:cNvPr id="27" name="TextBox 57"/>
          <p:cNvSpPr>
            <a:spLocks noChangeArrowheads="1"/>
          </p:cNvSpPr>
          <p:nvPr/>
        </p:nvSpPr>
        <p:spPr bwMode="auto">
          <a:xfrm>
            <a:off x="3131330" y="1429768"/>
            <a:ext cx="1397000" cy="89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defTabSz="913924">
              <a:lnSpc>
                <a:spcPts val="1399"/>
              </a:lnSpc>
              <a:defRPr/>
            </a:pPr>
            <a:r>
              <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900" kern="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900" kern="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TextBox 58"/>
          <p:cNvSpPr>
            <a:spLocks noChangeArrowheads="1"/>
          </p:cNvSpPr>
          <p:nvPr/>
        </p:nvSpPr>
        <p:spPr bwMode="auto">
          <a:xfrm>
            <a:off x="3178771" y="1122507"/>
            <a:ext cx="11938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924">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p:txBody>
      </p:sp>
      <p:sp>
        <p:nvSpPr>
          <p:cNvPr id="29" name="TextBox 59"/>
          <p:cNvSpPr>
            <a:spLocks noChangeArrowheads="1"/>
          </p:cNvSpPr>
          <p:nvPr/>
        </p:nvSpPr>
        <p:spPr bwMode="auto">
          <a:xfrm>
            <a:off x="4890280" y="3667245"/>
            <a:ext cx="1397000" cy="89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defTabSz="913924">
              <a:lnSpc>
                <a:spcPts val="1399"/>
              </a:lnSpc>
              <a:defRPr/>
            </a:pPr>
            <a:r>
              <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900" kern="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900" kern="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TextBox 62"/>
          <p:cNvSpPr>
            <a:spLocks noChangeArrowheads="1"/>
          </p:cNvSpPr>
          <p:nvPr/>
        </p:nvSpPr>
        <p:spPr bwMode="auto">
          <a:xfrm>
            <a:off x="4936134" y="3359986"/>
            <a:ext cx="11953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924">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p:txBody>
      </p:sp>
      <p:sp>
        <p:nvSpPr>
          <p:cNvPr id="31" name="TextBox 63"/>
          <p:cNvSpPr>
            <a:spLocks noChangeArrowheads="1"/>
          </p:cNvSpPr>
          <p:nvPr/>
        </p:nvSpPr>
        <p:spPr bwMode="auto">
          <a:xfrm>
            <a:off x="6644468" y="1429768"/>
            <a:ext cx="1397000" cy="89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defTabSz="913924">
              <a:lnSpc>
                <a:spcPts val="1399"/>
              </a:lnSpc>
              <a:defRPr/>
            </a:pPr>
            <a:r>
              <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900" kern="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900" kern="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TextBox 66"/>
          <p:cNvSpPr>
            <a:spLocks noChangeArrowheads="1"/>
          </p:cNvSpPr>
          <p:nvPr/>
        </p:nvSpPr>
        <p:spPr bwMode="auto">
          <a:xfrm>
            <a:off x="6690321" y="1122507"/>
            <a:ext cx="11953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3924">
              <a:defRPr/>
            </a:pPr>
            <a:r>
              <a:rPr lang="zh-CN" altLang="en-US" sz="1200"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p>
        </p:txBody>
      </p:sp>
      <p:sp>
        <p:nvSpPr>
          <p:cNvPr id="33" name="TextBox 67"/>
          <p:cNvSpPr>
            <a:spLocks noChangeArrowheads="1"/>
          </p:cNvSpPr>
          <p:nvPr/>
        </p:nvSpPr>
        <p:spPr bwMode="auto">
          <a:xfrm>
            <a:off x="1547664" y="1614871"/>
            <a:ext cx="63143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3924">
              <a:defRPr/>
            </a:pPr>
            <a:r>
              <a:rPr lang="zh-CN" altLang="en-US" sz="1200" kern="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34" name="TextBox 68"/>
          <p:cNvSpPr>
            <a:spLocks noChangeArrowheads="1"/>
          </p:cNvSpPr>
          <p:nvPr/>
        </p:nvSpPr>
        <p:spPr bwMode="auto">
          <a:xfrm>
            <a:off x="5190977" y="1614871"/>
            <a:ext cx="6296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3924">
              <a:defRPr/>
            </a:pPr>
            <a:r>
              <a:rPr lang="zh-CN" altLang="en-US" sz="1200" kern="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35" name="TextBox 70"/>
          <p:cNvSpPr>
            <a:spLocks noChangeArrowheads="1"/>
          </p:cNvSpPr>
          <p:nvPr/>
        </p:nvSpPr>
        <p:spPr bwMode="auto">
          <a:xfrm>
            <a:off x="3432027" y="3684022"/>
            <a:ext cx="63143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3924">
              <a:defRPr/>
            </a:pPr>
            <a:r>
              <a:rPr lang="zh-CN" altLang="en-US" sz="1200" kern="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36" name="TextBox 72"/>
          <p:cNvSpPr>
            <a:spLocks noChangeArrowheads="1"/>
          </p:cNvSpPr>
          <p:nvPr/>
        </p:nvSpPr>
        <p:spPr bwMode="auto">
          <a:xfrm>
            <a:off x="7010252" y="3684022"/>
            <a:ext cx="63143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913924">
              <a:defRPr/>
            </a:pPr>
            <a:r>
              <a:rPr lang="zh-CN" altLang="en-US" sz="1200" kern="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Tree>
    <p:extLst>
      <p:ext uri="{BB962C8B-B14F-4D97-AF65-F5344CB8AC3E}">
        <p14:creationId xmlns:p14="http://schemas.microsoft.com/office/powerpoint/2010/main" val="1855617076"/>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300" fill="hold"/>
                                        <p:tgtEl>
                                          <p:spTgt spid="20"/>
                                        </p:tgtEl>
                                        <p:attrNameLst>
                                          <p:attrName>ppt_w</p:attrName>
                                        </p:attrNameLst>
                                      </p:cBhvr>
                                      <p:tavLst>
                                        <p:tav tm="0">
                                          <p:val>
                                            <p:fltVal val="0"/>
                                          </p:val>
                                        </p:tav>
                                        <p:tav tm="100000">
                                          <p:val>
                                            <p:strVal val="#ppt_w"/>
                                          </p:val>
                                        </p:tav>
                                      </p:tavLst>
                                    </p:anim>
                                    <p:anim calcmode="lin" valueType="num">
                                      <p:cBhvr>
                                        <p:cTn id="8" dur="300" fill="hold"/>
                                        <p:tgtEl>
                                          <p:spTgt spid="20"/>
                                        </p:tgtEl>
                                        <p:attrNameLst>
                                          <p:attrName>ppt_h</p:attrName>
                                        </p:attrNameLst>
                                      </p:cBhvr>
                                      <p:tavLst>
                                        <p:tav tm="0">
                                          <p:val>
                                            <p:fltVal val="0"/>
                                          </p:val>
                                        </p:tav>
                                        <p:tav tm="100000">
                                          <p:val>
                                            <p:strVal val="#ppt_h"/>
                                          </p:val>
                                        </p:tav>
                                      </p:tavLst>
                                    </p:anim>
                                    <p:animEffect>
                                      <p:cBhvr>
                                        <p:cTn id="9" dur="300"/>
                                        <p:tgtEl>
                                          <p:spTgt spid="20"/>
                                        </p:tgtEl>
                                      </p:cBhvr>
                                    </p:animEffect>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300" fill="hold"/>
                                        <p:tgtEl>
                                          <p:spTgt spid="2"/>
                                        </p:tgtEl>
                                        <p:attrNameLst>
                                          <p:attrName>ppt_w</p:attrName>
                                        </p:attrNameLst>
                                      </p:cBhvr>
                                      <p:tavLst>
                                        <p:tav tm="0">
                                          <p:val>
                                            <p:fltVal val="0"/>
                                          </p:val>
                                        </p:tav>
                                        <p:tav tm="100000">
                                          <p:val>
                                            <p:strVal val="#ppt_w"/>
                                          </p:val>
                                        </p:tav>
                                      </p:tavLst>
                                    </p:anim>
                                    <p:anim calcmode="lin" valueType="num">
                                      <p:cBhvr>
                                        <p:cTn id="13" dur="300" fill="hold"/>
                                        <p:tgtEl>
                                          <p:spTgt spid="2"/>
                                        </p:tgtEl>
                                        <p:attrNameLst>
                                          <p:attrName>ppt_h</p:attrName>
                                        </p:attrNameLst>
                                      </p:cBhvr>
                                      <p:tavLst>
                                        <p:tav tm="0">
                                          <p:val>
                                            <p:fltVal val="0"/>
                                          </p:val>
                                        </p:tav>
                                        <p:tav tm="100000">
                                          <p:val>
                                            <p:strVal val="#ppt_h"/>
                                          </p:val>
                                        </p:tav>
                                      </p:tavLst>
                                    </p:anim>
                                    <p:animEffect>
                                      <p:cBhvr>
                                        <p:cTn id="14" dur="300"/>
                                        <p:tgtEl>
                                          <p:spTgt spid="2"/>
                                        </p:tgtEl>
                                      </p:cBhvr>
                                    </p:animEffect>
                                  </p:childTnLst>
                                </p:cTn>
                              </p:par>
                            </p:childTnLst>
                          </p:cTn>
                        </p:par>
                        <p:par>
                          <p:cTn id="15" fill="hold">
                            <p:stCondLst>
                              <p:cond delay="300"/>
                            </p:stCondLst>
                            <p:childTnLst>
                              <p:par>
                                <p:cTn id="16" presetID="42"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p:cBhvr>
                                        <p:cTn id="18" dur="600"/>
                                        <p:tgtEl>
                                          <p:spTgt spid="19"/>
                                        </p:tgtEl>
                                      </p:cBhvr>
                                    </p:animEffect>
                                    <p:anim calcmode="lin" valueType="num">
                                      <p:cBhvr>
                                        <p:cTn id="19" dur="600" fill="hold"/>
                                        <p:tgtEl>
                                          <p:spTgt spid="19"/>
                                        </p:tgtEl>
                                        <p:attrNameLst>
                                          <p:attrName>ppt_x</p:attrName>
                                        </p:attrNameLst>
                                      </p:cBhvr>
                                      <p:tavLst>
                                        <p:tav tm="0">
                                          <p:val>
                                            <p:strVal val="#ppt_x"/>
                                          </p:val>
                                        </p:tav>
                                        <p:tav tm="100000">
                                          <p:val>
                                            <p:strVal val="#ppt_x"/>
                                          </p:val>
                                        </p:tav>
                                      </p:tavLst>
                                    </p:anim>
                                    <p:anim calcmode="lin" valueType="num">
                                      <p:cBhvr>
                                        <p:cTn id="20" dur="6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p:cBhvr>
                                        <p:cTn id="23" dur="600"/>
                                        <p:tgtEl>
                                          <p:spTgt spid="18"/>
                                        </p:tgtEl>
                                      </p:cBhvr>
                                    </p:animEffect>
                                    <p:anim calcmode="lin" valueType="num">
                                      <p:cBhvr>
                                        <p:cTn id="24" dur="600" fill="hold"/>
                                        <p:tgtEl>
                                          <p:spTgt spid="18"/>
                                        </p:tgtEl>
                                        <p:attrNameLst>
                                          <p:attrName>ppt_x</p:attrName>
                                        </p:attrNameLst>
                                      </p:cBhvr>
                                      <p:tavLst>
                                        <p:tav tm="0">
                                          <p:val>
                                            <p:strVal val="#ppt_x"/>
                                          </p:val>
                                        </p:tav>
                                        <p:tav tm="100000">
                                          <p:val>
                                            <p:strVal val="#ppt_x"/>
                                          </p:val>
                                        </p:tav>
                                      </p:tavLst>
                                    </p:anim>
                                    <p:anim calcmode="lin" valueType="num">
                                      <p:cBhvr>
                                        <p:cTn id="25" dur="600" fill="hold"/>
                                        <p:tgtEl>
                                          <p:spTgt spid="18"/>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p:cBhvr>
                                        <p:cTn id="28" dur="600"/>
                                        <p:tgtEl>
                                          <p:spTgt spid="8"/>
                                        </p:tgtEl>
                                      </p:cBhvr>
                                    </p:animEffect>
                                    <p:anim calcmode="lin" valueType="num">
                                      <p:cBhvr>
                                        <p:cTn id="29" dur="600" fill="hold"/>
                                        <p:tgtEl>
                                          <p:spTgt spid="8"/>
                                        </p:tgtEl>
                                        <p:attrNameLst>
                                          <p:attrName>ppt_x</p:attrName>
                                        </p:attrNameLst>
                                      </p:cBhvr>
                                      <p:tavLst>
                                        <p:tav tm="0">
                                          <p:val>
                                            <p:strVal val="#ppt_x"/>
                                          </p:val>
                                        </p:tav>
                                        <p:tav tm="100000">
                                          <p:val>
                                            <p:strVal val="#ppt_x"/>
                                          </p:val>
                                        </p:tav>
                                      </p:tavLst>
                                    </p:anim>
                                    <p:anim calcmode="lin" valueType="num">
                                      <p:cBhvr>
                                        <p:cTn id="30" dur="600" fill="hold"/>
                                        <p:tgtEl>
                                          <p:spTgt spid="8"/>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p:cBhvr>
                                        <p:cTn id="33" dur="600"/>
                                        <p:tgtEl>
                                          <p:spTgt spid="33"/>
                                        </p:tgtEl>
                                      </p:cBhvr>
                                    </p:animEffect>
                                    <p:anim calcmode="lin" valueType="num">
                                      <p:cBhvr>
                                        <p:cTn id="34" dur="600" fill="hold"/>
                                        <p:tgtEl>
                                          <p:spTgt spid="33"/>
                                        </p:tgtEl>
                                        <p:attrNameLst>
                                          <p:attrName>ppt_x</p:attrName>
                                        </p:attrNameLst>
                                      </p:cBhvr>
                                      <p:tavLst>
                                        <p:tav tm="0">
                                          <p:val>
                                            <p:strVal val="#ppt_x"/>
                                          </p:val>
                                        </p:tav>
                                        <p:tav tm="100000">
                                          <p:val>
                                            <p:strVal val="#ppt_x"/>
                                          </p:val>
                                        </p:tav>
                                      </p:tavLst>
                                    </p:anim>
                                    <p:anim calcmode="lin" valueType="num">
                                      <p:cBhvr>
                                        <p:cTn id="35" dur="600" fill="hold"/>
                                        <p:tgtEl>
                                          <p:spTgt spid="33"/>
                                        </p:tgtEl>
                                        <p:attrNameLst>
                                          <p:attrName>ppt_y</p:attrName>
                                        </p:attrNameLst>
                                      </p:cBhvr>
                                      <p:tavLst>
                                        <p:tav tm="0">
                                          <p:val>
                                            <p:strVal val="#ppt_y-.1"/>
                                          </p:val>
                                        </p:tav>
                                        <p:tav tm="100000">
                                          <p:val>
                                            <p:strVal val="#ppt_y"/>
                                          </p:val>
                                        </p:tav>
                                      </p:tavLst>
                                    </p:anim>
                                  </p:childTnLst>
                                </p:cTn>
                              </p:par>
                            </p:childTnLst>
                          </p:cTn>
                        </p:par>
                        <p:par>
                          <p:cTn id="36" fill="hold">
                            <p:stCondLst>
                              <p:cond delay="9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300" fill="hold"/>
                                        <p:tgtEl>
                                          <p:spTgt spid="21"/>
                                        </p:tgtEl>
                                        <p:attrNameLst>
                                          <p:attrName>ppt_w</p:attrName>
                                        </p:attrNameLst>
                                      </p:cBhvr>
                                      <p:tavLst>
                                        <p:tav tm="0">
                                          <p:val>
                                            <p:fltVal val="0"/>
                                          </p:val>
                                        </p:tav>
                                        <p:tav tm="100000">
                                          <p:val>
                                            <p:strVal val="#ppt_w"/>
                                          </p:val>
                                        </p:tav>
                                      </p:tavLst>
                                    </p:anim>
                                    <p:anim calcmode="lin" valueType="num">
                                      <p:cBhvr>
                                        <p:cTn id="40" dur="300" fill="hold"/>
                                        <p:tgtEl>
                                          <p:spTgt spid="21"/>
                                        </p:tgtEl>
                                        <p:attrNameLst>
                                          <p:attrName>ppt_h</p:attrName>
                                        </p:attrNameLst>
                                      </p:cBhvr>
                                      <p:tavLst>
                                        <p:tav tm="0">
                                          <p:val>
                                            <p:fltVal val="0"/>
                                          </p:val>
                                        </p:tav>
                                        <p:tav tm="100000">
                                          <p:val>
                                            <p:strVal val="#ppt_h"/>
                                          </p:val>
                                        </p:tav>
                                      </p:tavLst>
                                    </p:anim>
                                    <p:animEffect>
                                      <p:cBhvr>
                                        <p:cTn id="41" dur="300"/>
                                        <p:tgtEl>
                                          <p:spTgt spid="21"/>
                                        </p:tgtEl>
                                      </p:cBhvr>
                                    </p:animEffec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p:cTn id="44" dur="300" fill="hold"/>
                                        <p:tgtEl>
                                          <p:spTgt spid="3"/>
                                        </p:tgtEl>
                                        <p:attrNameLst>
                                          <p:attrName>ppt_w</p:attrName>
                                        </p:attrNameLst>
                                      </p:cBhvr>
                                      <p:tavLst>
                                        <p:tav tm="0">
                                          <p:val>
                                            <p:fltVal val="0"/>
                                          </p:val>
                                        </p:tav>
                                        <p:tav tm="100000">
                                          <p:val>
                                            <p:strVal val="#ppt_w"/>
                                          </p:val>
                                        </p:tav>
                                      </p:tavLst>
                                    </p:anim>
                                    <p:anim calcmode="lin" valueType="num">
                                      <p:cBhvr>
                                        <p:cTn id="45" dur="300" fill="hold"/>
                                        <p:tgtEl>
                                          <p:spTgt spid="3"/>
                                        </p:tgtEl>
                                        <p:attrNameLst>
                                          <p:attrName>ppt_h</p:attrName>
                                        </p:attrNameLst>
                                      </p:cBhvr>
                                      <p:tavLst>
                                        <p:tav tm="0">
                                          <p:val>
                                            <p:fltVal val="0"/>
                                          </p:val>
                                        </p:tav>
                                        <p:tav tm="100000">
                                          <p:val>
                                            <p:strVal val="#ppt_h"/>
                                          </p:val>
                                        </p:tav>
                                      </p:tavLst>
                                    </p:anim>
                                    <p:animEffect>
                                      <p:cBhvr>
                                        <p:cTn id="46" dur="300"/>
                                        <p:tgtEl>
                                          <p:spTgt spid="3"/>
                                        </p:tgtEl>
                                      </p:cBhvr>
                                    </p:animEffect>
                                  </p:childTnLst>
                                </p:cTn>
                              </p:par>
                            </p:childTnLst>
                          </p:cTn>
                        </p:par>
                        <p:par>
                          <p:cTn id="47" fill="hold">
                            <p:stCondLst>
                              <p:cond delay="1200"/>
                            </p:stCondLst>
                            <p:childTnLst>
                              <p:par>
                                <p:cTn id="48" presetID="47" presetClass="entr" presetSubtype="0" fill="hold" grpId="0"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p:cBhvr>
                                        <p:cTn id="50" dur="600"/>
                                        <p:tgtEl>
                                          <p:spTgt spid="28"/>
                                        </p:tgtEl>
                                      </p:cBhvr>
                                    </p:animEffect>
                                    <p:anim calcmode="lin" valueType="num">
                                      <p:cBhvr>
                                        <p:cTn id="51" dur="600" fill="hold"/>
                                        <p:tgtEl>
                                          <p:spTgt spid="28"/>
                                        </p:tgtEl>
                                        <p:attrNameLst>
                                          <p:attrName>ppt_x</p:attrName>
                                        </p:attrNameLst>
                                      </p:cBhvr>
                                      <p:tavLst>
                                        <p:tav tm="0">
                                          <p:val>
                                            <p:strVal val="#ppt_x"/>
                                          </p:val>
                                        </p:tav>
                                        <p:tav tm="100000">
                                          <p:val>
                                            <p:strVal val="#ppt_x"/>
                                          </p:val>
                                        </p:tav>
                                      </p:tavLst>
                                    </p:anim>
                                    <p:anim calcmode="lin" valueType="num">
                                      <p:cBhvr>
                                        <p:cTn id="52" dur="600" fill="hold"/>
                                        <p:tgtEl>
                                          <p:spTgt spid="28"/>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p:cBhvr>
                                        <p:cTn id="55" dur="600"/>
                                        <p:tgtEl>
                                          <p:spTgt spid="27"/>
                                        </p:tgtEl>
                                      </p:cBhvr>
                                    </p:animEffect>
                                    <p:anim calcmode="lin" valueType="num">
                                      <p:cBhvr>
                                        <p:cTn id="56" dur="600" fill="hold"/>
                                        <p:tgtEl>
                                          <p:spTgt spid="27"/>
                                        </p:tgtEl>
                                        <p:attrNameLst>
                                          <p:attrName>ppt_x</p:attrName>
                                        </p:attrNameLst>
                                      </p:cBhvr>
                                      <p:tavLst>
                                        <p:tav tm="0">
                                          <p:val>
                                            <p:strVal val="#ppt_x"/>
                                          </p:val>
                                        </p:tav>
                                        <p:tav tm="100000">
                                          <p:val>
                                            <p:strVal val="#ppt_x"/>
                                          </p:val>
                                        </p:tav>
                                      </p:tavLst>
                                    </p:anim>
                                    <p:anim calcmode="lin" valueType="num">
                                      <p:cBhvr>
                                        <p:cTn id="57" dur="600" fill="hold"/>
                                        <p:tgtEl>
                                          <p:spTgt spid="2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p:cBhvr>
                                        <p:cTn id="60" dur="600"/>
                                        <p:tgtEl>
                                          <p:spTgt spid="12"/>
                                        </p:tgtEl>
                                      </p:cBhvr>
                                    </p:animEffect>
                                    <p:anim calcmode="lin" valueType="num">
                                      <p:cBhvr>
                                        <p:cTn id="61" dur="600" fill="hold"/>
                                        <p:tgtEl>
                                          <p:spTgt spid="12"/>
                                        </p:tgtEl>
                                        <p:attrNameLst>
                                          <p:attrName>ppt_x</p:attrName>
                                        </p:attrNameLst>
                                      </p:cBhvr>
                                      <p:tavLst>
                                        <p:tav tm="0">
                                          <p:val>
                                            <p:strVal val="#ppt_x"/>
                                          </p:val>
                                        </p:tav>
                                        <p:tav tm="100000">
                                          <p:val>
                                            <p:strVal val="#ppt_x"/>
                                          </p:val>
                                        </p:tav>
                                      </p:tavLst>
                                    </p:anim>
                                    <p:anim calcmode="lin" valueType="num">
                                      <p:cBhvr>
                                        <p:cTn id="62" dur="600" fill="hold"/>
                                        <p:tgtEl>
                                          <p:spTgt spid="12"/>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p:cBhvr>
                                        <p:cTn id="65" dur="600"/>
                                        <p:tgtEl>
                                          <p:spTgt spid="35"/>
                                        </p:tgtEl>
                                      </p:cBhvr>
                                    </p:animEffect>
                                    <p:anim calcmode="lin" valueType="num">
                                      <p:cBhvr>
                                        <p:cTn id="66" dur="600" fill="hold"/>
                                        <p:tgtEl>
                                          <p:spTgt spid="35"/>
                                        </p:tgtEl>
                                        <p:attrNameLst>
                                          <p:attrName>ppt_x</p:attrName>
                                        </p:attrNameLst>
                                      </p:cBhvr>
                                      <p:tavLst>
                                        <p:tav tm="0">
                                          <p:val>
                                            <p:strVal val="#ppt_x"/>
                                          </p:val>
                                        </p:tav>
                                        <p:tav tm="100000">
                                          <p:val>
                                            <p:strVal val="#ppt_x"/>
                                          </p:val>
                                        </p:tav>
                                      </p:tavLst>
                                    </p:anim>
                                    <p:anim calcmode="lin" valueType="num">
                                      <p:cBhvr>
                                        <p:cTn id="67" dur="600" fill="hold"/>
                                        <p:tgtEl>
                                          <p:spTgt spid="35"/>
                                        </p:tgtEl>
                                        <p:attrNameLst>
                                          <p:attrName>ppt_y</p:attrName>
                                        </p:attrNameLst>
                                      </p:cBhvr>
                                      <p:tavLst>
                                        <p:tav tm="0">
                                          <p:val>
                                            <p:strVal val="#ppt_y+.1"/>
                                          </p:val>
                                        </p:tav>
                                        <p:tav tm="100000">
                                          <p:val>
                                            <p:strVal val="#ppt_y"/>
                                          </p:val>
                                        </p:tav>
                                      </p:tavLst>
                                    </p:anim>
                                  </p:childTnLst>
                                </p:cTn>
                              </p:par>
                            </p:childTnLst>
                          </p:cTn>
                        </p:par>
                        <p:par>
                          <p:cTn id="68" fill="hold">
                            <p:stCondLst>
                              <p:cond delay="1800"/>
                            </p:stCondLst>
                            <p:childTnLst>
                              <p:par>
                                <p:cTn id="69" presetID="10"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300" fill="hold"/>
                                        <p:tgtEl>
                                          <p:spTgt spid="22"/>
                                        </p:tgtEl>
                                        <p:attrNameLst>
                                          <p:attrName>ppt_w</p:attrName>
                                        </p:attrNameLst>
                                      </p:cBhvr>
                                      <p:tavLst>
                                        <p:tav tm="0">
                                          <p:val>
                                            <p:fltVal val="0"/>
                                          </p:val>
                                        </p:tav>
                                        <p:tav tm="100000">
                                          <p:val>
                                            <p:strVal val="#ppt_w"/>
                                          </p:val>
                                        </p:tav>
                                      </p:tavLst>
                                    </p:anim>
                                    <p:anim calcmode="lin" valueType="num">
                                      <p:cBhvr>
                                        <p:cTn id="72" dur="300" fill="hold"/>
                                        <p:tgtEl>
                                          <p:spTgt spid="22"/>
                                        </p:tgtEl>
                                        <p:attrNameLst>
                                          <p:attrName>ppt_h</p:attrName>
                                        </p:attrNameLst>
                                      </p:cBhvr>
                                      <p:tavLst>
                                        <p:tav tm="0">
                                          <p:val>
                                            <p:fltVal val="0"/>
                                          </p:val>
                                        </p:tav>
                                        <p:tav tm="100000">
                                          <p:val>
                                            <p:strVal val="#ppt_h"/>
                                          </p:val>
                                        </p:tav>
                                      </p:tavLst>
                                    </p:anim>
                                    <p:animEffect>
                                      <p:cBhvr>
                                        <p:cTn id="73" dur="300"/>
                                        <p:tgtEl>
                                          <p:spTgt spid="22"/>
                                        </p:tgtEl>
                                      </p:cBhvr>
                                    </p:animEffect>
                                  </p:childTnLst>
                                </p:cTn>
                              </p:par>
                              <p:par>
                                <p:cTn id="74" presetID="10" presetClass="entr" presetSubtype="0" fill="hold" nodeType="withEffect">
                                  <p:stCondLst>
                                    <p:cond delay="0"/>
                                  </p:stCondLst>
                                  <p:childTnLst>
                                    <p:set>
                                      <p:cBhvr>
                                        <p:cTn id="75" dur="1" fill="hold">
                                          <p:stCondLst>
                                            <p:cond delay="0"/>
                                          </p:stCondLst>
                                        </p:cTn>
                                        <p:tgtEl>
                                          <p:spTgt spid="4"/>
                                        </p:tgtEl>
                                        <p:attrNameLst>
                                          <p:attrName>style.visibility</p:attrName>
                                        </p:attrNameLst>
                                      </p:cBhvr>
                                      <p:to>
                                        <p:strVal val="visible"/>
                                      </p:to>
                                    </p:set>
                                    <p:anim calcmode="lin" valueType="num">
                                      <p:cBhvr>
                                        <p:cTn id="76" dur="300" fill="hold"/>
                                        <p:tgtEl>
                                          <p:spTgt spid="4"/>
                                        </p:tgtEl>
                                        <p:attrNameLst>
                                          <p:attrName>ppt_w</p:attrName>
                                        </p:attrNameLst>
                                      </p:cBhvr>
                                      <p:tavLst>
                                        <p:tav tm="0">
                                          <p:val>
                                            <p:fltVal val="0"/>
                                          </p:val>
                                        </p:tav>
                                        <p:tav tm="100000">
                                          <p:val>
                                            <p:strVal val="#ppt_w"/>
                                          </p:val>
                                        </p:tav>
                                      </p:tavLst>
                                    </p:anim>
                                    <p:anim calcmode="lin" valueType="num">
                                      <p:cBhvr>
                                        <p:cTn id="77" dur="300" fill="hold"/>
                                        <p:tgtEl>
                                          <p:spTgt spid="4"/>
                                        </p:tgtEl>
                                        <p:attrNameLst>
                                          <p:attrName>ppt_h</p:attrName>
                                        </p:attrNameLst>
                                      </p:cBhvr>
                                      <p:tavLst>
                                        <p:tav tm="0">
                                          <p:val>
                                            <p:fltVal val="0"/>
                                          </p:val>
                                        </p:tav>
                                        <p:tav tm="100000">
                                          <p:val>
                                            <p:strVal val="#ppt_h"/>
                                          </p:val>
                                        </p:tav>
                                      </p:tavLst>
                                    </p:anim>
                                    <p:animEffect>
                                      <p:cBhvr>
                                        <p:cTn id="78" dur="300"/>
                                        <p:tgtEl>
                                          <p:spTgt spid="4"/>
                                        </p:tgtEl>
                                      </p:cBhvr>
                                    </p:animEffect>
                                  </p:childTnLst>
                                </p:cTn>
                              </p:par>
                            </p:childTnLst>
                          </p:cTn>
                        </p:par>
                        <p:par>
                          <p:cTn id="79" fill="hold">
                            <p:stCondLst>
                              <p:cond delay="2100"/>
                            </p:stCondLst>
                            <p:childTnLst>
                              <p:par>
                                <p:cTn id="80" presetID="42" presetClass="entr" presetSubtype="0" fill="hold" grpId="0" nodeType="afterEffect">
                                  <p:stCondLst>
                                    <p:cond delay="0"/>
                                  </p:stCondLst>
                                  <p:childTnLst>
                                    <p:set>
                                      <p:cBhvr>
                                        <p:cTn id="81" dur="1" fill="hold">
                                          <p:stCondLst>
                                            <p:cond delay="0"/>
                                          </p:stCondLst>
                                        </p:cTn>
                                        <p:tgtEl>
                                          <p:spTgt spid="30"/>
                                        </p:tgtEl>
                                        <p:attrNameLst>
                                          <p:attrName>style.visibility</p:attrName>
                                        </p:attrNameLst>
                                      </p:cBhvr>
                                      <p:to>
                                        <p:strVal val="visible"/>
                                      </p:to>
                                    </p:set>
                                    <p:animEffect>
                                      <p:cBhvr>
                                        <p:cTn id="82" dur="600"/>
                                        <p:tgtEl>
                                          <p:spTgt spid="30"/>
                                        </p:tgtEl>
                                      </p:cBhvr>
                                    </p:animEffect>
                                    <p:anim calcmode="lin" valueType="num">
                                      <p:cBhvr>
                                        <p:cTn id="83" dur="600" fill="hold"/>
                                        <p:tgtEl>
                                          <p:spTgt spid="30"/>
                                        </p:tgtEl>
                                        <p:attrNameLst>
                                          <p:attrName>ppt_x</p:attrName>
                                        </p:attrNameLst>
                                      </p:cBhvr>
                                      <p:tavLst>
                                        <p:tav tm="0">
                                          <p:val>
                                            <p:strVal val="#ppt_x"/>
                                          </p:val>
                                        </p:tav>
                                        <p:tav tm="100000">
                                          <p:val>
                                            <p:strVal val="#ppt_x"/>
                                          </p:val>
                                        </p:tav>
                                      </p:tavLst>
                                    </p:anim>
                                    <p:anim calcmode="lin" valueType="num">
                                      <p:cBhvr>
                                        <p:cTn id="84" dur="600" fill="hold"/>
                                        <p:tgtEl>
                                          <p:spTgt spid="30"/>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p:cBhvr>
                                        <p:cTn id="87" dur="600"/>
                                        <p:tgtEl>
                                          <p:spTgt spid="29"/>
                                        </p:tgtEl>
                                      </p:cBhvr>
                                    </p:animEffect>
                                    <p:anim calcmode="lin" valueType="num">
                                      <p:cBhvr>
                                        <p:cTn id="88" dur="600" fill="hold"/>
                                        <p:tgtEl>
                                          <p:spTgt spid="29"/>
                                        </p:tgtEl>
                                        <p:attrNameLst>
                                          <p:attrName>ppt_x</p:attrName>
                                        </p:attrNameLst>
                                      </p:cBhvr>
                                      <p:tavLst>
                                        <p:tav tm="0">
                                          <p:val>
                                            <p:strVal val="#ppt_x"/>
                                          </p:val>
                                        </p:tav>
                                        <p:tav tm="100000">
                                          <p:val>
                                            <p:strVal val="#ppt_x"/>
                                          </p:val>
                                        </p:tav>
                                      </p:tavLst>
                                    </p:anim>
                                    <p:anim calcmode="lin" valueType="num">
                                      <p:cBhvr>
                                        <p:cTn id="89" dur="600" fill="hold"/>
                                        <p:tgtEl>
                                          <p:spTgt spid="29"/>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 fill="hold">
                                          <p:stCondLst>
                                            <p:cond delay="0"/>
                                          </p:stCondLst>
                                        </p:cTn>
                                        <p:tgtEl>
                                          <p:spTgt spid="16"/>
                                        </p:tgtEl>
                                        <p:attrNameLst>
                                          <p:attrName>style.visibility</p:attrName>
                                        </p:attrNameLst>
                                      </p:cBhvr>
                                      <p:to>
                                        <p:strVal val="visible"/>
                                      </p:to>
                                    </p:set>
                                    <p:animEffect>
                                      <p:cBhvr>
                                        <p:cTn id="92" dur="600"/>
                                        <p:tgtEl>
                                          <p:spTgt spid="16"/>
                                        </p:tgtEl>
                                      </p:cBhvr>
                                    </p:animEffect>
                                    <p:anim calcmode="lin" valueType="num">
                                      <p:cBhvr>
                                        <p:cTn id="93" dur="600" fill="hold"/>
                                        <p:tgtEl>
                                          <p:spTgt spid="16"/>
                                        </p:tgtEl>
                                        <p:attrNameLst>
                                          <p:attrName>ppt_x</p:attrName>
                                        </p:attrNameLst>
                                      </p:cBhvr>
                                      <p:tavLst>
                                        <p:tav tm="0">
                                          <p:val>
                                            <p:strVal val="#ppt_x"/>
                                          </p:val>
                                        </p:tav>
                                        <p:tav tm="100000">
                                          <p:val>
                                            <p:strVal val="#ppt_x"/>
                                          </p:val>
                                        </p:tav>
                                      </p:tavLst>
                                    </p:anim>
                                    <p:anim calcmode="lin" valueType="num">
                                      <p:cBhvr>
                                        <p:cTn id="94" dur="600" fill="hold"/>
                                        <p:tgtEl>
                                          <p:spTgt spid="16"/>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p:cBhvr>
                                        <p:cTn id="97" dur="600"/>
                                        <p:tgtEl>
                                          <p:spTgt spid="34"/>
                                        </p:tgtEl>
                                      </p:cBhvr>
                                    </p:animEffect>
                                    <p:anim calcmode="lin" valueType="num">
                                      <p:cBhvr>
                                        <p:cTn id="98" dur="600" fill="hold"/>
                                        <p:tgtEl>
                                          <p:spTgt spid="34"/>
                                        </p:tgtEl>
                                        <p:attrNameLst>
                                          <p:attrName>ppt_x</p:attrName>
                                        </p:attrNameLst>
                                      </p:cBhvr>
                                      <p:tavLst>
                                        <p:tav tm="0">
                                          <p:val>
                                            <p:strVal val="#ppt_x"/>
                                          </p:val>
                                        </p:tav>
                                        <p:tav tm="100000">
                                          <p:val>
                                            <p:strVal val="#ppt_x"/>
                                          </p:val>
                                        </p:tav>
                                      </p:tavLst>
                                    </p:anim>
                                    <p:anim calcmode="lin" valueType="num">
                                      <p:cBhvr>
                                        <p:cTn id="99" dur="600" fill="hold"/>
                                        <p:tgtEl>
                                          <p:spTgt spid="34"/>
                                        </p:tgtEl>
                                        <p:attrNameLst>
                                          <p:attrName>ppt_y</p:attrName>
                                        </p:attrNameLst>
                                      </p:cBhvr>
                                      <p:tavLst>
                                        <p:tav tm="0">
                                          <p:val>
                                            <p:strVal val="#ppt_y-.1"/>
                                          </p:val>
                                        </p:tav>
                                        <p:tav tm="100000">
                                          <p:val>
                                            <p:strVal val="#ppt_y"/>
                                          </p:val>
                                        </p:tav>
                                      </p:tavLst>
                                    </p:anim>
                                  </p:childTnLst>
                                </p:cTn>
                              </p:par>
                            </p:childTnLst>
                          </p:cTn>
                        </p:par>
                        <p:par>
                          <p:cTn id="100" fill="hold">
                            <p:stCondLst>
                              <p:cond delay="2700"/>
                            </p:stCondLst>
                            <p:childTnLst>
                              <p:par>
                                <p:cTn id="101" presetID="10" presetClass="entr" presetSubtype="0" fill="hold" grpId="0" nodeType="afterEffect">
                                  <p:stCondLst>
                                    <p:cond delay="0"/>
                                  </p:stCondLst>
                                  <p:childTnLst>
                                    <p:set>
                                      <p:cBhvr>
                                        <p:cTn id="102" dur="1" fill="hold">
                                          <p:stCondLst>
                                            <p:cond delay="0"/>
                                          </p:stCondLst>
                                        </p:cTn>
                                        <p:tgtEl>
                                          <p:spTgt spid="26"/>
                                        </p:tgtEl>
                                        <p:attrNameLst>
                                          <p:attrName>style.visibility</p:attrName>
                                        </p:attrNameLst>
                                      </p:cBhvr>
                                      <p:to>
                                        <p:strVal val="visible"/>
                                      </p:to>
                                    </p:set>
                                    <p:anim calcmode="lin" valueType="num">
                                      <p:cBhvr>
                                        <p:cTn id="103" dur="300" fill="hold"/>
                                        <p:tgtEl>
                                          <p:spTgt spid="26"/>
                                        </p:tgtEl>
                                        <p:attrNameLst>
                                          <p:attrName>ppt_w</p:attrName>
                                        </p:attrNameLst>
                                      </p:cBhvr>
                                      <p:tavLst>
                                        <p:tav tm="0">
                                          <p:val>
                                            <p:fltVal val="0"/>
                                          </p:val>
                                        </p:tav>
                                        <p:tav tm="100000">
                                          <p:val>
                                            <p:strVal val="#ppt_w"/>
                                          </p:val>
                                        </p:tav>
                                      </p:tavLst>
                                    </p:anim>
                                    <p:anim calcmode="lin" valueType="num">
                                      <p:cBhvr>
                                        <p:cTn id="104" dur="300" fill="hold"/>
                                        <p:tgtEl>
                                          <p:spTgt spid="26"/>
                                        </p:tgtEl>
                                        <p:attrNameLst>
                                          <p:attrName>ppt_h</p:attrName>
                                        </p:attrNameLst>
                                      </p:cBhvr>
                                      <p:tavLst>
                                        <p:tav tm="0">
                                          <p:val>
                                            <p:fltVal val="0"/>
                                          </p:val>
                                        </p:tav>
                                        <p:tav tm="100000">
                                          <p:val>
                                            <p:strVal val="#ppt_h"/>
                                          </p:val>
                                        </p:tav>
                                      </p:tavLst>
                                    </p:anim>
                                    <p:animEffect>
                                      <p:cBhvr>
                                        <p:cTn id="105" dur="300"/>
                                        <p:tgtEl>
                                          <p:spTgt spid="26"/>
                                        </p:tgtEl>
                                      </p:cBhvr>
                                    </p:animEffect>
                                  </p:childTnLst>
                                </p:cTn>
                              </p:par>
                              <p:par>
                                <p:cTn id="106" presetID="10" presetClass="entr" presetSubtype="0" fill="hold" nodeType="withEffect">
                                  <p:stCondLst>
                                    <p:cond delay="0"/>
                                  </p:stCondLst>
                                  <p:childTnLst>
                                    <p:set>
                                      <p:cBhvr>
                                        <p:cTn id="107" dur="1" fill="hold">
                                          <p:stCondLst>
                                            <p:cond delay="0"/>
                                          </p:stCondLst>
                                        </p:cTn>
                                        <p:tgtEl>
                                          <p:spTgt spid="9"/>
                                        </p:tgtEl>
                                        <p:attrNameLst>
                                          <p:attrName>style.visibility</p:attrName>
                                        </p:attrNameLst>
                                      </p:cBhvr>
                                      <p:to>
                                        <p:strVal val="visible"/>
                                      </p:to>
                                    </p:set>
                                    <p:anim calcmode="lin" valueType="num">
                                      <p:cBhvr>
                                        <p:cTn id="108" dur="300" fill="hold"/>
                                        <p:tgtEl>
                                          <p:spTgt spid="9"/>
                                        </p:tgtEl>
                                        <p:attrNameLst>
                                          <p:attrName>ppt_w</p:attrName>
                                        </p:attrNameLst>
                                      </p:cBhvr>
                                      <p:tavLst>
                                        <p:tav tm="0">
                                          <p:val>
                                            <p:fltVal val="0"/>
                                          </p:val>
                                        </p:tav>
                                        <p:tav tm="100000">
                                          <p:val>
                                            <p:strVal val="#ppt_w"/>
                                          </p:val>
                                        </p:tav>
                                      </p:tavLst>
                                    </p:anim>
                                    <p:anim calcmode="lin" valueType="num">
                                      <p:cBhvr>
                                        <p:cTn id="109" dur="300" fill="hold"/>
                                        <p:tgtEl>
                                          <p:spTgt spid="9"/>
                                        </p:tgtEl>
                                        <p:attrNameLst>
                                          <p:attrName>ppt_h</p:attrName>
                                        </p:attrNameLst>
                                      </p:cBhvr>
                                      <p:tavLst>
                                        <p:tav tm="0">
                                          <p:val>
                                            <p:fltVal val="0"/>
                                          </p:val>
                                        </p:tav>
                                        <p:tav tm="100000">
                                          <p:val>
                                            <p:strVal val="#ppt_h"/>
                                          </p:val>
                                        </p:tav>
                                      </p:tavLst>
                                    </p:anim>
                                    <p:animEffect>
                                      <p:cBhvr>
                                        <p:cTn id="110" dur="300"/>
                                        <p:tgtEl>
                                          <p:spTgt spid="9"/>
                                        </p:tgtEl>
                                      </p:cBhvr>
                                    </p:animEffect>
                                  </p:childTnLst>
                                </p:cTn>
                              </p:par>
                            </p:childTnLst>
                          </p:cTn>
                        </p:par>
                        <p:par>
                          <p:cTn id="111" fill="hold">
                            <p:stCondLst>
                              <p:cond delay="3000"/>
                            </p:stCondLst>
                            <p:childTnLst>
                              <p:par>
                                <p:cTn id="112" presetID="47" presetClass="entr" presetSubtype="0" fill="hold" grpId="0" nodeType="afterEffect">
                                  <p:stCondLst>
                                    <p:cond delay="0"/>
                                  </p:stCondLst>
                                  <p:childTnLst>
                                    <p:set>
                                      <p:cBhvr>
                                        <p:cTn id="113" dur="1" fill="hold">
                                          <p:stCondLst>
                                            <p:cond delay="0"/>
                                          </p:stCondLst>
                                        </p:cTn>
                                        <p:tgtEl>
                                          <p:spTgt spid="32"/>
                                        </p:tgtEl>
                                        <p:attrNameLst>
                                          <p:attrName>style.visibility</p:attrName>
                                        </p:attrNameLst>
                                      </p:cBhvr>
                                      <p:to>
                                        <p:strVal val="visible"/>
                                      </p:to>
                                    </p:set>
                                    <p:animEffect>
                                      <p:cBhvr>
                                        <p:cTn id="114" dur="600"/>
                                        <p:tgtEl>
                                          <p:spTgt spid="32"/>
                                        </p:tgtEl>
                                      </p:cBhvr>
                                    </p:animEffect>
                                    <p:anim calcmode="lin" valueType="num">
                                      <p:cBhvr>
                                        <p:cTn id="115" dur="600" fill="hold"/>
                                        <p:tgtEl>
                                          <p:spTgt spid="32"/>
                                        </p:tgtEl>
                                        <p:attrNameLst>
                                          <p:attrName>ppt_x</p:attrName>
                                        </p:attrNameLst>
                                      </p:cBhvr>
                                      <p:tavLst>
                                        <p:tav tm="0">
                                          <p:val>
                                            <p:strVal val="#ppt_x"/>
                                          </p:val>
                                        </p:tav>
                                        <p:tav tm="100000">
                                          <p:val>
                                            <p:strVal val="#ppt_x"/>
                                          </p:val>
                                        </p:tav>
                                      </p:tavLst>
                                    </p:anim>
                                    <p:anim calcmode="lin" valueType="num">
                                      <p:cBhvr>
                                        <p:cTn id="116" dur="600" fill="hold"/>
                                        <p:tgtEl>
                                          <p:spTgt spid="32"/>
                                        </p:tgtEl>
                                        <p:attrNameLst>
                                          <p:attrName>ppt_y</p:attrName>
                                        </p:attrNameLst>
                                      </p:cBhvr>
                                      <p:tavLst>
                                        <p:tav tm="0">
                                          <p:val>
                                            <p:strVal val="#ppt_y-.1"/>
                                          </p:val>
                                        </p:tav>
                                        <p:tav tm="100000">
                                          <p:val>
                                            <p:strVal val="#ppt_y"/>
                                          </p:val>
                                        </p:tav>
                                      </p:tavLst>
                                    </p:anim>
                                  </p:childTnLst>
                                </p:cTn>
                              </p:par>
                              <p:par>
                                <p:cTn id="117" presetID="47" presetClass="entr" presetSubtype="0"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animEffect>
                                      <p:cBhvr>
                                        <p:cTn id="119" dur="600"/>
                                        <p:tgtEl>
                                          <p:spTgt spid="31"/>
                                        </p:tgtEl>
                                      </p:cBhvr>
                                    </p:animEffect>
                                    <p:anim calcmode="lin" valueType="num">
                                      <p:cBhvr>
                                        <p:cTn id="120" dur="600" fill="hold"/>
                                        <p:tgtEl>
                                          <p:spTgt spid="31"/>
                                        </p:tgtEl>
                                        <p:attrNameLst>
                                          <p:attrName>ppt_x</p:attrName>
                                        </p:attrNameLst>
                                      </p:cBhvr>
                                      <p:tavLst>
                                        <p:tav tm="0">
                                          <p:val>
                                            <p:strVal val="#ppt_x"/>
                                          </p:val>
                                        </p:tav>
                                        <p:tav tm="100000">
                                          <p:val>
                                            <p:strVal val="#ppt_x"/>
                                          </p:val>
                                        </p:tav>
                                      </p:tavLst>
                                    </p:anim>
                                    <p:anim calcmode="lin" valueType="num">
                                      <p:cBhvr>
                                        <p:cTn id="121" dur="600" fill="hold"/>
                                        <p:tgtEl>
                                          <p:spTgt spid="31"/>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17"/>
                                        </p:tgtEl>
                                        <p:attrNameLst>
                                          <p:attrName>style.visibility</p:attrName>
                                        </p:attrNameLst>
                                      </p:cBhvr>
                                      <p:to>
                                        <p:strVal val="visible"/>
                                      </p:to>
                                    </p:set>
                                    <p:animEffect>
                                      <p:cBhvr>
                                        <p:cTn id="124" dur="600"/>
                                        <p:tgtEl>
                                          <p:spTgt spid="17"/>
                                        </p:tgtEl>
                                      </p:cBhvr>
                                    </p:animEffect>
                                    <p:anim calcmode="lin" valueType="num">
                                      <p:cBhvr>
                                        <p:cTn id="125" dur="600" fill="hold"/>
                                        <p:tgtEl>
                                          <p:spTgt spid="17"/>
                                        </p:tgtEl>
                                        <p:attrNameLst>
                                          <p:attrName>ppt_x</p:attrName>
                                        </p:attrNameLst>
                                      </p:cBhvr>
                                      <p:tavLst>
                                        <p:tav tm="0">
                                          <p:val>
                                            <p:strVal val="#ppt_x"/>
                                          </p:val>
                                        </p:tav>
                                        <p:tav tm="100000">
                                          <p:val>
                                            <p:strVal val="#ppt_x"/>
                                          </p:val>
                                        </p:tav>
                                      </p:tavLst>
                                    </p:anim>
                                    <p:anim calcmode="lin" valueType="num">
                                      <p:cBhvr>
                                        <p:cTn id="126" dur="600" fill="hold"/>
                                        <p:tgtEl>
                                          <p:spTgt spid="17"/>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36"/>
                                        </p:tgtEl>
                                        <p:attrNameLst>
                                          <p:attrName>style.visibility</p:attrName>
                                        </p:attrNameLst>
                                      </p:cBhvr>
                                      <p:to>
                                        <p:strVal val="visible"/>
                                      </p:to>
                                    </p:set>
                                    <p:animEffect>
                                      <p:cBhvr>
                                        <p:cTn id="129" dur="600"/>
                                        <p:tgtEl>
                                          <p:spTgt spid="36"/>
                                        </p:tgtEl>
                                      </p:cBhvr>
                                    </p:animEffect>
                                    <p:anim calcmode="lin" valueType="num">
                                      <p:cBhvr>
                                        <p:cTn id="130" dur="600" fill="hold"/>
                                        <p:tgtEl>
                                          <p:spTgt spid="36"/>
                                        </p:tgtEl>
                                        <p:attrNameLst>
                                          <p:attrName>ppt_x</p:attrName>
                                        </p:attrNameLst>
                                      </p:cBhvr>
                                      <p:tavLst>
                                        <p:tav tm="0">
                                          <p:val>
                                            <p:strVal val="#ppt_x"/>
                                          </p:val>
                                        </p:tav>
                                        <p:tav tm="100000">
                                          <p:val>
                                            <p:strVal val="#ppt_x"/>
                                          </p:val>
                                        </p:tav>
                                      </p:tavLst>
                                    </p:anim>
                                    <p:anim calcmode="lin" valueType="num">
                                      <p:cBhvr>
                                        <p:cTn id="131" dur="6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autoUpdateAnimBg="0"/>
      <p:bldP spid="12" grpId="0" bldLvl="0" animBg="1" autoUpdateAnimBg="0"/>
      <p:bldP spid="16" grpId="0" bldLvl="0" animBg="1" autoUpdateAnimBg="0"/>
      <p:bldP spid="17" grpId="0" bldLvl="0" animBg="1" autoUpdateAnimBg="0"/>
      <p:bldP spid="18" grpId="0" bldLvl="0" autoUpdateAnimBg="0"/>
      <p:bldP spid="19" grpId="0" bldLvl="0" autoUpdateAnimBg="0"/>
      <p:bldP spid="20" grpId="0" bldLvl="0" autoUpdateAnimBg="0"/>
      <p:bldP spid="21" grpId="0" bldLvl="0" autoUpdateAnimBg="0"/>
      <p:bldP spid="22" grpId="0" bldLvl="0" autoUpdateAnimBg="0"/>
      <p:bldP spid="26" grpId="0" bldLvl="0" autoUpdateAnimBg="0"/>
      <p:bldP spid="27" grpId="0" bldLvl="0" autoUpdateAnimBg="0"/>
      <p:bldP spid="28" grpId="0" bldLvl="0" autoUpdateAnimBg="0"/>
      <p:bldP spid="29" grpId="0" bldLvl="0" autoUpdateAnimBg="0"/>
      <p:bldP spid="30" grpId="0" bldLvl="0" autoUpdateAnimBg="0"/>
      <p:bldP spid="31" grpId="0" bldLvl="0" autoUpdateAnimBg="0"/>
      <p:bldP spid="32" grpId="0" bldLvl="0" autoUpdateAnimBg="0"/>
      <p:bldP spid="33" grpId="0" bldLvl="0" autoUpdateAnimBg="0"/>
      <p:bldP spid="34" grpId="0" bldLvl="0" autoUpdateAnimBg="0"/>
      <p:bldP spid="35" grpId="0" bldLvl="0" autoUpdateAnimBg="0"/>
      <p:bldP spid="36"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780375" y="1131410"/>
            <a:ext cx="4738213" cy="3174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6629" name="AutoShape 5"/>
          <p:cNvSpPr>
            <a:spLocks/>
          </p:cNvSpPr>
          <p:nvPr/>
        </p:nvSpPr>
        <p:spPr bwMode="auto">
          <a:xfrm>
            <a:off x="1141536" y="2075776"/>
            <a:ext cx="2442692" cy="21533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just" defTabSz="242809">
              <a:lnSpc>
                <a:spcPct val="120000"/>
              </a:lnSpc>
              <a:spcBef>
                <a:spcPts val="638"/>
              </a:spcBef>
            </a:pPr>
            <a:r>
              <a:rPr lang="es-ES" altLang="zh-CN" sz="900" dirty="0">
                <a:solidFill>
                  <a:schemeClr val="bg1">
                    <a:lumMod val="65000"/>
                  </a:schemeClr>
                </a:solidFill>
                <a:cs typeface="+mn-ea"/>
                <a:sym typeface="+mn-lt"/>
              </a:rPr>
              <a:t>Lorem ipsum dolor sit amet, consectetur adipiscing elit. Integer mollis vehicula ligula ut faucibus. Curabitur vestibulum consequat urna et vehicula. Suspendisse feugiat biben- dum egestas. </a:t>
            </a:r>
          </a:p>
          <a:p>
            <a:pPr algn="just" defTabSz="242809">
              <a:lnSpc>
                <a:spcPct val="120000"/>
              </a:lnSpc>
              <a:spcBef>
                <a:spcPts val="638"/>
              </a:spcBef>
            </a:pPr>
            <a:r>
              <a:rPr lang="es-ES" altLang="zh-CN" sz="900" dirty="0">
                <a:solidFill>
                  <a:schemeClr val="bg1">
                    <a:lumMod val="65000"/>
                  </a:schemeClr>
                </a:solidFill>
                <a:cs typeface="+mn-ea"/>
                <a:sym typeface="+mn-lt"/>
              </a:rPr>
              <a:t>Lorem ipsum dolor sit amet, consectetur adipiscing elit. Integer mollis vehicula ligula ut faucibus. Curabitur vestibulum consequat urna et vehicula. Suspendisse feugiat biben- dum egestas.Lorem ipsum dolor sit amet, consectetur adipiscing elit. </a:t>
            </a:r>
          </a:p>
        </p:txBody>
      </p:sp>
      <p:sp>
        <p:nvSpPr>
          <p:cNvPr id="26630" name="Line 6"/>
          <p:cNvSpPr>
            <a:spLocks noChangeShapeType="1"/>
          </p:cNvSpPr>
          <p:nvPr/>
        </p:nvSpPr>
        <p:spPr bwMode="auto">
          <a:xfrm>
            <a:off x="1141536" y="1935175"/>
            <a:ext cx="2346825" cy="0"/>
          </a:xfrm>
          <a:prstGeom prst="line">
            <a:avLst/>
          </a:prstGeom>
          <a:noFill/>
          <a:ln w="25400" cap="flat" cmpd="sng">
            <a:solidFill>
              <a:schemeClr val="tx1">
                <a:lumMod val="65000"/>
                <a:lumOff val="35000"/>
              </a:scheme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s-ES" sz="2100" dirty="0">
              <a:solidFill>
                <a:schemeClr val="tx1">
                  <a:lumMod val="65000"/>
                  <a:lumOff val="35000"/>
                </a:schemeClr>
              </a:solidFill>
              <a:effectLst>
                <a:outerShdw blurRad="38100" dist="38100" dir="2700000" algn="tl">
                  <a:srgbClr val="DDDDDD"/>
                </a:outerShdw>
              </a:effectLst>
              <a:cs typeface="+mn-ea"/>
              <a:sym typeface="+mn-lt"/>
            </a:endParaRPr>
          </a:p>
        </p:txBody>
      </p:sp>
      <p:sp>
        <p:nvSpPr>
          <p:cNvPr id="12" name="Text Box 552"/>
          <p:cNvSpPr txBox="1">
            <a:spLocks noChangeArrowheads="1"/>
          </p:cNvSpPr>
          <p:nvPr/>
        </p:nvSpPr>
        <p:spPr bwMode="auto">
          <a:xfrm>
            <a:off x="1063948" y="1459268"/>
            <a:ext cx="2310772" cy="253916"/>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80" tIns="34290" rIns="68580" bIns="34290">
            <a:spAutoFit/>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rPr>
              <a:t>在此添加标题</a:t>
            </a:r>
            <a:endParaRPr lang="id-ID"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2825755048"/>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6630"/>
                                        </p:tgtEl>
                                        <p:attrNameLst>
                                          <p:attrName>style.visibility</p:attrName>
                                        </p:attrNameLst>
                                      </p:cBhvr>
                                      <p:to>
                                        <p:strVal val="visible"/>
                                      </p:to>
                                    </p:set>
                                    <p:animEffect transition="in" filter="wipe(left)">
                                      <p:cBhvr>
                                        <p:cTn id="7" dur="500"/>
                                        <p:tgtEl>
                                          <p:spTgt spid="26630"/>
                                        </p:tgtEl>
                                      </p:cBhvr>
                                    </p:animEffect>
                                  </p:childTnLst>
                                </p:cTn>
                              </p:par>
                            </p:childTnLst>
                          </p:cTn>
                        </p:par>
                        <p:par>
                          <p:cTn id="8" fill="hold" nodeType="afterGroup">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6629"/>
                                        </p:tgtEl>
                                        <p:attrNameLst>
                                          <p:attrName>style.visibility</p:attrName>
                                        </p:attrNameLst>
                                      </p:cBhvr>
                                      <p:to>
                                        <p:strVal val="visible"/>
                                      </p:to>
                                    </p:set>
                                    <p:anim calcmode="lin" valueType="num">
                                      <p:cBhvr additive="base">
                                        <p:cTn id="11" dur="500" fill="hold"/>
                                        <p:tgtEl>
                                          <p:spTgt spid="26629"/>
                                        </p:tgtEl>
                                        <p:attrNameLst>
                                          <p:attrName>ppt_x</p:attrName>
                                        </p:attrNameLst>
                                      </p:cBhvr>
                                      <p:tavLst>
                                        <p:tav tm="0">
                                          <p:val>
                                            <p:strVal val="1+#ppt_w/2"/>
                                          </p:val>
                                        </p:tav>
                                        <p:tav tm="100000">
                                          <p:val>
                                            <p:strVal val="#ppt_x"/>
                                          </p:val>
                                        </p:tav>
                                      </p:tavLst>
                                    </p:anim>
                                    <p:anim calcmode="lin" valueType="num">
                                      <p:cBhvr additive="base">
                                        <p:cTn id="12" dur="500" fill="hold"/>
                                        <p:tgtEl>
                                          <p:spTgt spid="26629"/>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26625"/>
                                        </p:tgtEl>
                                        <p:attrNameLst>
                                          <p:attrName>style.visibility</p:attrName>
                                        </p:attrNameLst>
                                      </p:cBhvr>
                                      <p:to>
                                        <p:strVal val="visible"/>
                                      </p:to>
                                    </p:set>
                                    <p:animEffect transition="in" filter="fade">
                                      <p:cBhvr>
                                        <p:cTn id="15" dur="500"/>
                                        <p:tgtEl>
                                          <p:spTgt spid="26625"/>
                                        </p:tgtEl>
                                      </p:cBhvr>
                                    </p:animEffect>
                                  </p:childTnLst>
                                </p:cTn>
                              </p:par>
                              <p:par>
                                <p:cTn id="16" presetID="41" presetClass="entr" presetSubtype="0" fill="hold" nodeType="withEffect">
                                  <p:stCondLst>
                                    <p:cond delay="200"/>
                                  </p:stCondLst>
                                  <p:iterate type="lt">
                                    <p:tmPct val="10000"/>
                                  </p:iterate>
                                  <p:childTnLst>
                                    <p:set>
                                      <p:cBhvr>
                                        <p:cTn id="17" dur="1" fill="hold">
                                          <p:stCondLst>
                                            <p:cond delay="0"/>
                                          </p:stCondLst>
                                        </p:cTn>
                                        <p:tgtEl>
                                          <p:spTgt spid="12"/>
                                        </p:tgtEl>
                                        <p:attrNameLst>
                                          <p:attrName>style.visibility</p:attrName>
                                        </p:attrNameLst>
                                      </p:cBhvr>
                                      <p:to>
                                        <p:strVal val="visible"/>
                                      </p:to>
                                    </p:set>
                                    <p:anim calcmode="lin" valueType="num">
                                      <p:cBhvr>
                                        <p:cTn id="18" dur="10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9" dur="1000" fill="hold"/>
                                        <p:tgtEl>
                                          <p:spTgt spid="12"/>
                                        </p:tgtEl>
                                        <p:attrNameLst>
                                          <p:attrName>ppt_y</p:attrName>
                                        </p:attrNameLst>
                                      </p:cBhvr>
                                      <p:tavLst>
                                        <p:tav tm="0">
                                          <p:val>
                                            <p:strVal val="#ppt_y"/>
                                          </p:val>
                                        </p:tav>
                                        <p:tav tm="100000">
                                          <p:val>
                                            <p:strVal val="#ppt_y"/>
                                          </p:val>
                                        </p:tav>
                                      </p:tavLst>
                                    </p:anim>
                                    <p:anim calcmode="lin" valueType="num">
                                      <p:cBhvr>
                                        <p:cTn id="20" dur="10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1" dur="10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2" dur="10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126837" y="1059909"/>
            <a:ext cx="2880320" cy="864363"/>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添加文本标题</a:t>
            </a:r>
          </a:p>
        </p:txBody>
      </p:sp>
      <p:sp>
        <p:nvSpPr>
          <p:cNvPr id="9" name="矩形 8"/>
          <p:cNvSpPr/>
          <p:nvPr/>
        </p:nvSpPr>
        <p:spPr>
          <a:xfrm>
            <a:off x="3126837" y="1934120"/>
            <a:ext cx="2880320" cy="864363"/>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添加文本标题</a:t>
            </a:r>
          </a:p>
        </p:txBody>
      </p:sp>
      <p:sp>
        <p:nvSpPr>
          <p:cNvPr id="10" name="矩形 9"/>
          <p:cNvSpPr/>
          <p:nvPr/>
        </p:nvSpPr>
        <p:spPr>
          <a:xfrm>
            <a:off x="3136844" y="2808331"/>
            <a:ext cx="2880320" cy="864363"/>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添加文本标题</a:t>
            </a:r>
          </a:p>
        </p:txBody>
      </p:sp>
      <p:sp>
        <p:nvSpPr>
          <p:cNvPr id="11" name="矩形 10"/>
          <p:cNvSpPr/>
          <p:nvPr/>
        </p:nvSpPr>
        <p:spPr>
          <a:xfrm>
            <a:off x="3136844" y="3682541"/>
            <a:ext cx="2880320" cy="864363"/>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添加文本标题</a:t>
            </a:r>
          </a:p>
        </p:txBody>
      </p:sp>
      <p:sp>
        <p:nvSpPr>
          <p:cNvPr id="12" name="等腰三角形 11"/>
          <p:cNvSpPr/>
          <p:nvPr/>
        </p:nvSpPr>
        <p:spPr>
          <a:xfrm rot="1800000">
            <a:off x="2753101" y="1348030"/>
            <a:ext cx="334117" cy="28812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800000">
            <a:off x="2753101" y="3096452"/>
            <a:ext cx="334117" cy="28812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9800000" flipH="1">
            <a:off x="6060465" y="2222242"/>
            <a:ext cx="334117" cy="28812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9800000" flipH="1">
            <a:off x="6060465" y="3970662"/>
            <a:ext cx="334117" cy="28812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7"/>
          <p:cNvSpPr txBox="1">
            <a:spLocks noChangeArrowheads="1"/>
          </p:cNvSpPr>
          <p:nvPr/>
        </p:nvSpPr>
        <p:spPr bwMode="auto">
          <a:xfrm>
            <a:off x="179513" y="1383218"/>
            <a:ext cx="2403375" cy="109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r" eaLnBrk="1" hangingPunct="1"/>
            <a:r>
              <a:rPr lang="zh-CN" altLang="en-US" sz="1200" dirty="0">
                <a:solidFill>
                  <a:schemeClr val="tx1">
                    <a:lumMod val="75000"/>
                    <a:lumOff val="25000"/>
                  </a:schemeClr>
                </a:solidFill>
                <a:latin typeface="微软雅黑" panose="020B0503020204020204" pitchFamily="34" charset="-122"/>
              </a:rPr>
              <a:t>添加文本信息</a:t>
            </a:r>
            <a:endParaRPr lang="en-US" altLang="zh-CN" sz="1200" dirty="0">
              <a:solidFill>
                <a:schemeClr val="tx1">
                  <a:lumMod val="75000"/>
                  <a:lumOff val="25000"/>
                </a:schemeClr>
              </a:solidFill>
              <a:latin typeface="微软雅黑" panose="020B0503020204020204" pitchFamily="34" charset="-122"/>
            </a:endParaRPr>
          </a:p>
          <a:p>
            <a:pPr algn="r">
              <a:lnSpc>
                <a:spcPct val="150000"/>
              </a:lnSpc>
              <a:spcBef>
                <a:spcPts val="300"/>
              </a:spcBef>
            </a:pPr>
            <a:r>
              <a:rPr lang="zh-CN" altLang="en-US" sz="900" dirty="0">
                <a:solidFill>
                  <a:schemeClr val="tx1">
                    <a:lumMod val="50000"/>
                    <a:lumOff val="50000"/>
                  </a:schemeClr>
                </a:solidFill>
                <a:latin typeface="微软雅黑" panose="020B0503020204020204" pitchFamily="34" charset="-122"/>
              </a:rPr>
              <a:t>此处添加说明文字添加说明文字添加说明文字此处添加说明文字此处添加说明文字此处添加说明文字</a:t>
            </a:r>
          </a:p>
        </p:txBody>
      </p:sp>
      <p:sp>
        <p:nvSpPr>
          <p:cNvPr id="17" name="文本框 7"/>
          <p:cNvSpPr txBox="1">
            <a:spLocks noChangeArrowheads="1"/>
          </p:cNvSpPr>
          <p:nvPr/>
        </p:nvSpPr>
        <p:spPr bwMode="auto">
          <a:xfrm>
            <a:off x="179513" y="3111751"/>
            <a:ext cx="2403375" cy="109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r" eaLnBrk="1" hangingPunct="1"/>
            <a:r>
              <a:rPr lang="zh-CN" altLang="en-US" sz="1200" dirty="0">
                <a:solidFill>
                  <a:schemeClr val="tx1">
                    <a:lumMod val="75000"/>
                    <a:lumOff val="25000"/>
                  </a:schemeClr>
                </a:solidFill>
                <a:latin typeface="微软雅黑" panose="020B0503020204020204" pitchFamily="34" charset="-122"/>
              </a:rPr>
              <a:t>添加文本信息</a:t>
            </a:r>
            <a:endParaRPr lang="en-US" altLang="zh-CN" sz="1200" dirty="0">
              <a:solidFill>
                <a:schemeClr val="tx1">
                  <a:lumMod val="75000"/>
                  <a:lumOff val="25000"/>
                </a:schemeClr>
              </a:solidFill>
              <a:latin typeface="微软雅黑" panose="020B0503020204020204" pitchFamily="34" charset="-122"/>
            </a:endParaRPr>
          </a:p>
          <a:p>
            <a:pPr algn="r">
              <a:lnSpc>
                <a:spcPct val="150000"/>
              </a:lnSpc>
              <a:spcBef>
                <a:spcPts val="300"/>
              </a:spcBef>
            </a:pPr>
            <a:r>
              <a:rPr lang="zh-CN" altLang="en-US" sz="900" dirty="0">
                <a:solidFill>
                  <a:schemeClr val="tx1">
                    <a:lumMod val="50000"/>
                    <a:lumOff val="50000"/>
                  </a:schemeClr>
                </a:solidFill>
                <a:latin typeface="微软雅黑" panose="020B0503020204020204" pitchFamily="34" charset="-122"/>
              </a:rPr>
              <a:t>此处添加说明文字添加说明文字添加说明文字此处添加说明文字此处添加说明文字此处添加说明文字</a:t>
            </a:r>
          </a:p>
        </p:txBody>
      </p:sp>
      <p:sp>
        <p:nvSpPr>
          <p:cNvPr id="18" name="文本框 7"/>
          <p:cNvSpPr txBox="1">
            <a:spLocks noChangeArrowheads="1"/>
          </p:cNvSpPr>
          <p:nvPr/>
        </p:nvSpPr>
        <p:spPr bwMode="auto">
          <a:xfrm>
            <a:off x="6444209" y="2227164"/>
            <a:ext cx="2403375" cy="109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r>
              <a:rPr lang="zh-CN" altLang="en-US" sz="1200" dirty="0">
                <a:solidFill>
                  <a:schemeClr val="tx1">
                    <a:lumMod val="75000"/>
                    <a:lumOff val="25000"/>
                  </a:schemeClr>
                </a:solidFill>
                <a:latin typeface="微软雅黑" panose="020B0503020204020204" pitchFamily="34" charset="-122"/>
              </a:rPr>
              <a:t>添加文本信息</a:t>
            </a:r>
            <a:endParaRPr lang="en-US" altLang="zh-CN" sz="1200" dirty="0">
              <a:solidFill>
                <a:schemeClr val="tx1">
                  <a:lumMod val="75000"/>
                  <a:lumOff val="25000"/>
                </a:schemeClr>
              </a:solidFill>
              <a:latin typeface="微软雅黑" panose="020B0503020204020204" pitchFamily="34" charset="-122"/>
            </a:endParaRPr>
          </a:p>
          <a:p>
            <a:pPr>
              <a:lnSpc>
                <a:spcPct val="150000"/>
              </a:lnSpc>
              <a:spcBef>
                <a:spcPts val="300"/>
              </a:spcBef>
            </a:pPr>
            <a:r>
              <a:rPr lang="zh-CN" altLang="en-US" sz="900" dirty="0">
                <a:solidFill>
                  <a:schemeClr val="tx1">
                    <a:lumMod val="50000"/>
                    <a:lumOff val="50000"/>
                  </a:schemeClr>
                </a:solidFill>
                <a:latin typeface="微软雅黑" panose="020B0503020204020204" pitchFamily="34" charset="-122"/>
              </a:rPr>
              <a:t>此处添加说明文字添加说明文字添加说明文字此处添加说明文字。</a:t>
            </a:r>
          </a:p>
        </p:txBody>
      </p:sp>
      <p:sp>
        <p:nvSpPr>
          <p:cNvPr id="19" name="文本框 7"/>
          <p:cNvSpPr txBox="1">
            <a:spLocks noChangeArrowheads="1"/>
          </p:cNvSpPr>
          <p:nvPr/>
        </p:nvSpPr>
        <p:spPr bwMode="auto">
          <a:xfrm>
            <a:off x="6444209" y="3955698"/>
            <a:ext cx="2403375" cy="1090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r>
              <a:rPr lang="zh-CN" altLang="en-US" sz="1200" dirty="0">
                <a:solidFill>
                  <a:schemeClr val="tx1">
                    <a:lumMod val="75000"/>
                    <a:lumOff val="25000"/>
                  </a:schemeClr>
                </a:solidFill>
                <a:latin typeface="微软雅黑" panose="020B0503020204020204" pitchFamily="34" charset="-122"/>
              </a:rPr>
              <a:t>添加文本信息</a:t>
            </a:r>
            <a:endParaRPr lang="en-US" altLang="zh-CN" sz="1200" dirty="0">
              <a:solidFill>
                <a:schemeClr val="tx1">
                  <a:lumMod val="75000"/>
                  <a:lumOff val="25000"/>
                </a:schemeClr>
              </a:solidFill>
              <a:latin typeface="微软雅黑" panose="020B0503020204020204" pitchFamily="34" charset="-122"/>
            </a:endParaRPr>
          </a:p>
          <a:p>
            <a:pPr>
              <a:lnSpc>
                <a:spcPct val="150000"/>
              </a:lnSpc>
              <a:spcBef>
                <a:spcPts val="300"/>
              </a:spcBef>
            </a:pPr>
            <a:r>
              <a:rPr lang="zh-CN" altLang="en-US" sz="900" dirty="0">
                <a:solidFill>
                  <a:schemeClr val="tx1">
                    <a:lumMod val="50000"/>
                    <a:lumOff val="50000"/>
                  </a:schemeClr>
                </a:solidFill>
                <a:latin typeface="微软雅黑" panose="020B0503020204020204" pitchFamily="34" charset="-122"/>
              </a:rPr>
              <a:t>此处添加说明文字添加说明文字添加说明文字此处添加说明文字。</a:t>
            </a:r>
          </a:p>
        </p:txBody>
      </p:sp>
    </p:spTree>
    <p:extLst>
      <p:ext uri="{BB962C8B-B14F-4D97-AF65-F5344CB8AC3E}">
        <p14:creationId xmlns:p14="http://schemas.microsoft.com/office/powerpoint/2010/main" val="1144086554"/>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400" fill="hold"/>
                                        <p:tgtEl>
                                          <p:spTgt spid="8"/>
                                        </p:tgtEl>
                                        <p:attrNameLst>
                                          <p:attrName>ppt_x</p:attrName>
                                        </p:attrNameLst>
                                      </p:cBhvr>
                                      <p:tavLst>
                                        <p:tav tm="0">
                                          <p:val>
                                            <p:strVal val="#ppt_x"/>
                                          </p:val>
                                        </p:tav>
                                        <p:tav tm="100000">
                                          <p:val>
                                            <p:strVal val="#ppt_x"/>
                                          </p:val>
                                        </p:tav>
                                      </p:tavLst>
                                    </p:anim>
                                    <p:anim calcmode="lin" valueType="num">
                                      <p:cBhvr additive="base">
                                        <p:cTn id="8" dur="4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22" presetClass="entr" presetSubtype="2"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par>
                          <p:cTn id="13" fill="hold">
                            <p:stCondLst>
                              <p:cond delay="900"/>
                            </p:stCondLst>
                            <p:childTnLst>
                              <p:par>
                                <p:cTn id="14" presetID="22" presetClass="entr" presetSubtype="2"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right)">
                                      <p:cBhvr>
                                        <p:cTn id="16" dur="500"/>
                                        <p:tgtEl>
                                          <p:spTgt spid="16"/>
                                        </p:tgtEl>
                                      </p:cBhvr>
                                    </p:animEffect>
                                  </p:childTnLst>
                                </p:cTn>
                              </p:par>
                            </p:childTnLst>
                          </p:cTn>
                        </p:par>
                        <p:par>
                          <p:cTn id="17" fill="hold">
                            <p:stCondLst>
                              <p:cond delay="1400"/>
                            </p:stCondLst>
                            <p:childTnLst>
                              <p:par>
                                <p:cTn id="18" presetID="2" presetClass="entr" presetSubtype="4"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400" fill="hold"/>
                                        <p:tgtEl>
                                          <p:spTgt spid="9"/>
                                        </p:tgtEl>
                                        <p:attrNameLst>
                                          <p:attrName>ppt_x</p:attrName>
                                        </p:attrNameLst>
                                      </p:cBhvr>
                                      <p:tavLst>
                                        <p:tav tm="0">
                                          <p:val>
                                            <p:strVal val="#ppt_x"/>
                                          </p:val>
                                        </p:tav>
                                        <p:tav tm="100000">
                                          <p:val>
                                            <p:strVal val="#ppt_x"/>
                                          </p:val>
                                        </p:tav>
                                      </p:tavLst>
                                    </p:anim>
                                    <p:anim calcmode="lin" valueType="num">
                                      <p:cBhvr additive="base">
                                        <p:cTn id="21" dur="400" fill="hold"/>
                                        <p:tgtEl>
                                          <p:spTgt spid="9"/>
                                        </p:tgtEl>
                                        <p:attrNameLst>
                                          <p:attrName>ppt_y</p:attrName>
                                        </p:attrNameLst>
                                      </p:cBhvr>
                                      <p:tavLst>
                                        <p:tav tm="0">
                                          <p:val>
                                            <p:strVal val="1+#ppt_h/2"/>
                                          </p:val>
                                        </p:tav>
                                        <p:tav tm="100000">
                                          <p:val>
                                            <p:strVal val="#ppt_y"/>
                                          </p:val>
                                        </p:tav>
                                      </p:tavLst>
                                    </p:anim>
                                  </p:childTnLst>
                                </p:cTn>
                              </p:par>
                            </p:childTnLst>
                          </p:cTn>
                        </p:par>
                        <p:par>
                          <p:cTn id="22" fill="hold">
                            <p:stCondLst>
                              <p:cond delay="1800"/>
                            </p:stCondLst>
                            <p:childTnLst>
                              <p:par>
                                <p:cTn id="23" presetID="2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2300"/>
                            </p:stCondLst>
                            <p:childTnLst>
                              <p:par>
                                <p:cTn id="27" presetID="22" presetClass="entr" presetSubtype="8"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par>
                          <p:cTn id="30" fill="hold">
                            <p:stCondLst>
                              <p:cond delay="2800"/>
                            </p:stCondLst>
                            <p:childTnLst>
                              <p:par>
                                <p:cTn id="31" presetID="2" presetClass="entr" presetSubtype="4"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400" fill="hold"/>
                                        <p:tgtEl>
                                          <p:spTgt spid="10"/>
                                        </p:tgtEl>
                                        <p:attrNameLst>
                                          <p:attrName>ppt_x</p:attrName>
                                        </p:attrNameLst>
                                      </p:cBhvr>
                                      <p:tavLst>
                                        <p:tav tm="0">
                                          <p:val>
                                            <p:strVal val="#ppt_x"/>
                                          </p:val>
                                        </p:tav>
                                        <p:tav tm="100000">
                                          <p:val>
                                            <p:strVal val="#ppt_x"/>
                                          </p:val>
                                        </p:tav>
                                      </p:tavLst>
                                    </p:anim>
                                    <p:anim calcmode="lin" valueType="num">
                                      <p:cBhvr additive="base">
                                        <p:cTn id="34" dur="400" fill="hold"/>
                                        <p:tgtEl>
                                          <p:spTgt spid="10"/>
                                        </p:tgtEl>
                                        <p:attrNameLst>
                                          <p:attrName>ppt_y</p:attrName>
                                        </p:attrNameLst>
                                      </p:cBhvr>
                                      <p:tavLst>
                                        <p:tav tm="0">
                                          <p:val>
                                            <p:strVal val="1+#ppt_h/2"/>
                                          </p:val>
                                        </p:tav>
                                        <p:tav tm="100000">
                                          <p:val>
                                            <p:strVal val="#ppt_y"/>
                                          </p:val>
                                        </p:tav>
                                      </p:tavLst>
                                    </p:anim>
                                  </p:childTnLst>
                                </p:cTn>
                              </p:par>
                            </p:childTnLst>
                          </p:cTn>
                        </p:par>
                        <p:par>
                          <p:cTn id="35" fill="hold">
                            <p:stCondLst>
                              <p:cond delay="3200"/>
                            </p:stCondLst>
                            <p:childTnLst>
                              <p:par>
                                <p:cTn id="36" presetID="22" presetClass="entr" presetSubtype="2"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500"/>
                                        <p:tgtEl>
                                          <p:spTgt spid="13"/>
                                        </p:tgtEl>
                                      </p:cBhvr>
                                    </p:animEffect>
                                  </p:childTnLst>
                                </p:cTn>
                              </p:par>
                            </p:childTnLst>
                          </p:cTn>
                        </p:par>
                        <p:par>
                          <p:cTn id="39" fill="hold">
                            <p:stCondLst>
                              <p:cond delay="3700"/>
                            </p:stCondLst>
                            <p:childTnLst>
                              <p:par>
                                <p:cTn id="40" presetID="22" presetClass="entr" presetSubtype="2"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right)">
                                      <p:cBhvr>
                                        <p:cTn id="42" dur="500"/>
                                        <p:tgtEl>
                                          <p:spTgt spid="17"/>
                                        </p:tgtEl>
                                      </p:cBhvr>
                                    </p:animEffect>
                                  </p:childTnLst>
                                </p:cTn>
                              </p:par>
                            </p:childTnLst>
                          </p:cTn>
                        </p:par>
                        <p:par>
                          <p:cTn id="43" fill="hold">
                            <p:stCondLst>
                              <p:cond delay="4200"/>
                            </p:stCondLst>
                            <p:childTnLst>
                              <p:par>
                                <p:cTn id="44" presetID="2" presetClass="entr" presetSubtype="4"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400" fill="hold"/>
                                        <p:tgtEl>
                                          <p:spTgt spid="11"/>
                                        </p:tgtEl>
                                        <p:attrNameLst>
                                          <p:attrName>ppt_x</p:attrName>
                                        </p:attrNameLst>
                                      </p:cBhvr>
                                      <p:tavLst>
                                        <p:tav tm="0">
                                          <p:val>
                                            <p:strVal val="#ppt_x"/>
                                          </p:val>
                                        </p:tav>
                                        <p:tav tm="100000">
                                          <p:val>
                                            <p:strVal val="#ppt_x"/>
                                          </p:val>
                                        </p:tav>
                                      </p:tavLst>
                                    </p:anim>
                                    <p:anim calcmode="lin" valueType="num">
                                      <p:cBhvr additive="base">
                                        <p:cTn id="47" dur="400" fill="hold"/>
                                        <p:tgtEl>
                                          <p:spTgt spid="11"/>
                                        </p:tgtEl>
                                        <p:attrNameLst>
                                          <p:attrName>ppt_y</p:attrName>
                                        </p:attrNameLst>
                                      </p:cBhvr>
                                      <p:tavLst>
                                        <p:tav tm="0">
                                          <p:val>
                                            <p:strVal val="1+#ppt_h/2"/>
                                          </p:val>
                                        </p:tav>
                                        <p:tav tm="100000">
                                          <p:val>
                                            <p:strVal val="#ppt_y"/>
                                          </p:val>
                                        </p:tav>
                                      </p:tavLst>
                                    </p:anim>
                                  </p:childTnLst>
                                </p:cTn>
                              </p:par>
                            </p:childTnLst>
                          </p:cTn>
                        </p:par>
                        <p:par>
                          <p:cTn id="48" fill="hold">
                            <p:stCondLst>
                              <p:cond delay="4600"/>
                            </p:stCondLst>
                            <p:childTnLst>
                              <p:par>
                                <p:cTn id="49" presetID="22" presetClass="entr" presetSubtype="8"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childTnLst>
                          </p:cTn>
                        </p:par>
                        <p:par>
                          <p:cTn id="52" fill="hold">
                            <p:stCondLst>
                              <p:cond delay="5100"/>
                            </p:stCondLst>
                            <p:childTnLst>
                              <p:par>
                                <p:cTn id="53" presetID="22" presetClass="entr" presetSubtype="8"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p:bldP spid="17" grpId="0"/>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77">
            <a:extLst>
              <a:ext uri="{FF2B5EF4-FFF2-40B4-BE49-F238E27FC236}">
                <a16:creationId xmlns:a16="http://schemas.microsoft.com/office/drawing/2014/main" id="{7A50409A-2EF9-4C30-98EE-3960540AA707}"/>
              </a:ext>
            </a:extLst>
          </p:cNvPr>
          <p:cNvSpPr/>
          <p:nvPr/>
        </p:nvSpPr>
        <p:spPr>
          <a:xfrm>
            <a:off x="3243389" y="2207978"/>
            <a:ext cx="3123896" cy="494538"/>
          </a:xfrm>
          <a:custGeom>
            <a:avLst/>
            <a:gdLst>
              <a:gd name="connsiteX0" fmla="*/ 0 w 8999702"/>
              <a:gd name="connsiteY0" fmla="*/ 0 h 659180"/>
              <a:gd name="connsiteX1" fmla="*/ 8610600 w 8999702"/>
              <a:gd name="connsiteY1" fmla="*/ 0 h 659180"/>
              <a:gd name="connsiteX2" fmla="*/ 8999702 w 8999702"/>
              <a:gd name="connsiteY2" fmla="*/ 329590 h 659180"/>
              <a:gd name="connsiteX3" fmla="*/ 8610600 w 8999702"/>
              <a:gd name="connsiteY3" fmla="*/ 659180 h 659180"/>
              <a:gd name="connsiteX4" fmla="*/ 8610600 w 8999702"/>
              <a:gd name="connsiteY4" fmla="*/ 659179 h 659180"/>
              <a:gd name="connsiteX5" fmla="*/ 1 w 8999702"/>
              <a:gd name="connsiteY5" fmla="*/ 659179 h 659180"/>
              <a:gd name="connsiteX6" fmla="*/ 389102 w 8999702"/>
              <a:gd name="connsiteY6" fmla="*/ 329590 h 65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702" h="659180">
                <a:moveTo>
                  <a:pt x="0" y="0"/>
                </a:moveTo>
                <a:lnTo>
                  <a:pt x="8610600" y="0"/>
                </a:lnTo>
                <a:lnTo>
                  <a:pt x="8999702" y="329590"/>
                </a:lnTo>
                <a:lnTo>
                  <a:pt x="8610600" y="659180"/>
                </a:lnTo>
                <a:lnTo>
                  <a:pt x="8610600" y="659179"/>
                </a:lnTo>
                <a:lnTo>
                  <a:pt x="1" y="659179"/>
                </a:lnTo>
                <a:lnTo>
                  <a:pt x="389102" y="329590"/>
                </a:lnTo>
                <a:close/>
              </a:path>
            </a:pathLst>
          </a:custGeom>
          <a:solidFill>
            <a:schemeClr val="bg1">
              <a:lumMod val="75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sz="1200" dirty="0">
              <a:solidFill>
                <a:schemeClr val="tx1">
                  <a:lumMod val="75000"/>
                  <a:lumOff val="25000"/>
                </a:schemeClr>
              </a:solidFill>
              <a:latin typeface="Impact MT Std" pitchFamily="34" charset="0"/>
            </a:endParaRPr>
          </a:p>
        </p:txBody>
      </p:sp>
      <p:sp>
        <p:nvSpPr>
          <p:cNvPr id="3" name="任意多边形 180">
            <a:extLst>
              <a:ext uri="{FF2B5EF4-FFF2-40B4-BE49-F238E27FC236}">
                <a16:creationId xmlns:a16="http://schemas.microsoft.com/office/drawing/2014/main" id="{C61DAE1E-A4D3-4E7F-92E9-8428EBA7EACE}"/>
              </a:ext>
            </a:extLst>
          </p:cNvPr>
          <p:cNvSpPr/>
          <p:nvPr/>
        </p:nvSpPr>
        <p:spPr>
          <a:xfrm rot="-2700000">
            <a:off x="4763100" y="2145474"/>
            <a:ext cx="619195" cy="619547"/>
          </a:xfrm>
          <a:custGeom>
            <a:avLst/>
            <a:gdLst>
              <a:gd name="connsiteX0" fmla="*/ 571500 w 1013460"/>
              <a:gd name="connsiteY0" fmla="*/ 0 h 1013460"/>
              <a:gd name="connsiteX1" fmla="*/ 1013460 w 1013460"/>
              <a:gd name="connsiteY1" fmla="*/ 0 h 1013460"/>
              <a:gd name="connsiteX2" fmla="*/ 1013460 w 1013460"/>
              <a:gd name="connsiteY2" fmla="*/ 571500 h 1013460"/>
              <a:gd name="connsiteX3" fmla="*/ 1013460 w 1013460"/>
              <a:gd name="connsiteY3" fmla="*/ 1013460 h 1013460"/>
              <a:gd name="connsiteX4" fmla="*/ 571500 w 1013460"/>
              <a:gd name="connsiteY4" fmla="*/ 1013460 h 1013460"/>
              <a:gd name="connsiteX5" fmla="*/ 0 w 1013460"/>
              <a:gd name="connsiteY5" fmla="*/ 1013460 h 1013460"/>
              <a:gd name="connsiteX6" fmla="*/ 0 w 1013460"/>
              <a:gd name="connsiteY6" fmla="*/ 571500 h 1013460"/>
              <a:gd name="connsiteX7" fmla="*/ 571500 w 1013460"/>
              <a:gd name="connsiteY7" fmla="*/ 57150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3460" h="1013460">
                <a:moveTo>
                  <a:pt x="571500" y="0"/>
                </a:moveTo>
                <a:lnTo>
                  <a:pt x="1013460" y="0"/>
                </a:lnTo>
                <a:lnTo>
                  <a:pt x="1013460" y="571500"/>
                </a:lnTo>
                <a:lnTo>
                  <a:pt x="1013460" y="1013460"/>
                </a:lnTo>
                <a:lnTo>
                  <a:pt x="571500" y="1013460"/>
                </a:lnTo>
                <a:lnTo>
                  <a:pt x="0" y="1013460"/>
                </a:lnTo>
                <a:lnTo>
                  <a:pt x="0" y="571500"/>
                </a:lnTo>
                <a:lnTo>
                  <a:pt x="571500" y="57150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dirty="0"/>
          </a:p>
        </p:txBody>
      </p:sp>
      <p:sp>
        <p:nvSpPr>
          <p:cNvPr id="4" name="文本框 28">
            <a:extLst>
              <a:ext uri="{FF2B5EF4-FFF2-40B4-BE49-F238E27FC236}">
                <a16:creationId xmlns:a16="http://schemas.microsoft.com/office/drawing/2014/main" id="{22DD7CE4-F7B4-4C9F-9929-3EC89337C8BE}"/>
              </a:ext>
            </a:extLst>
          </p:cNvPr>
          <p:cNvSpPr txBox="1"/>
          <p:nvPr/>
        </p:nvSpPr>
        <p:spPr>
          <a:xfrm>
            <a:off x="5381419" y="2239486"/>
            <a:ext cx="1000510" cy="438572"/>
          </a:xfrm>
          <a:prstGeom prst="rect">
            <a:avLst/>
          </a:prstGeom>
          <a:noFill/>
        </p:spPr>
        <p:txBody>
          <a:bodyPr wrap="square" lIns="68571" tIns="34285" rIns="68571" bIns="34285" rtlCol="0">
            <a:spAutoFit/>
          </a:bodyPr>
          <a:lstStyle/>
          <a:p>
            <a:pPr algn="ctr"/>
            <a:r>
              <a:rPr lang="en-US" altLang="zh-CN" sz="2400" dirty="0">
                <a:solidFill>
                  <a:schemeClr val="tx1">
                    <a:lumMod val="75000"/>
                    <a:lumOff val="25000"/>
                  </a:schemeClr>
                </a:solidFill>
                <a:latin typeface="Impact MT Std" pitchFamily="34" charset="0"/>
              </a:rPr>
              <a:t>04</a:t>
            </a:r>
            <a:endParaRPr lang="zh-CN" altLang="en-US" sz="2400" dirty="0">
              <a:solidFill>
                <a:schemeClr val="tx1">
                  <a:lumMod val="75000"/>
                  <a:lumOff val="25000"/>
                </a:schemeClr>
              </a:solidFill>
              <a:latin typeface="Impact MT Std" pitchFamily="34" charset="0"/>
            </a:endParaRPr>
          </a:p>
        </p:txBody>
      </p:sp>
      <p:sp>
        <p:nvSpPr>
          <p:cNvPr id="9" name="文本框 101">
            <a:extLst>
              <a:ext uri="{FF2B5EF4-FFF2-40B4-BE49-F238E27FC236}">
                <a16:creationId xmlns:a16="http://schemas.microsoft.com/office/drawing/2014/main" id="{60505442-86CC-462B-BA11-FC21753A1A5E}"/>
              </a:ext>
            </a:extLst>
          </p:cNvPr>
          <p:cNvSpPr txBox="1"/>
          <p:nvPr/>
        </p:nvSpPr>
        <p:spPr>
          <a:xfrm>
            <a:off x="3535593" y="2306861"/>
            <a:ext cx="1369450" cy="315461"/>
          </a:xfrm>
          <a:prstGeom prst="rect">
            <a:avLst/>
          </a:prstGeom>
          <a:noFill/>
        </p:spPr>
        <p:txBody>
          <a:bodyPr wrap="square" lIns="68571" tIns="34285" rIns="68571" bIns="34285" rtlCol="0">
            <a:spAutoFit/>
          </a:bodyPr>
          <a:lstStyle/>
          <a:p>
            <a:r>
              <a:rPr lang="zh-CN" altLang="zh-CN" sz="1600" dirty="0">
                <a:solidFill>
                  <a:schemeClr val="tx1">
                    <a:lumMod val="65000"/>
                    <a:lumOff val="35000"/>
                  </a:schemeClr>
                </a:solidFill>
                <a:latin typeface="微软雅黑" pitchFamily="34" charset="-122"/>
                <a:ea typeface="微软雅黑" pitchFamily="34" charset="-122"/>
              </a:rPr>
              <a:t>明年工作计划</a:t>
            </a:r>
          </a:p>
        </p:txBody>
      </p:sp>
      <p:sp>
        <p:nvSpPr>
          <p:cNvPr id="10" name="Oval 39">
            <a:extLst>
              <a:ext uri="{FF2B5EF4-FFF2-40B4-BE49-F238E27FC236}">
                <a16:creationId xmlns:a16="http://schemas.microsoft.com/office/drawing/2014/main" id="{BBB470E6-ACB7-4DB7-AA91-E81025033C59}"/>
              </a:ext>
            </a:extLst>
          </p:cNvPr>
          <p:cNvSpPr>
            <a:spLocks noChangeAspect="1" noChangeArrowheads="1"/>
          </p:cNvSpPr>
          <p:nvPr/>
        </p:nvSpPr>
        <p:spPr bwMode="auto">
          <a:xfrm>
            <a:off x="3535593" y="3109301"/>
            <a:ext cx="161887" cy="162921"/>
          </a:xfrm>
          <a:prstGeom prst="ellipse">
            <a:avLst/>
          </a:prstGeom>
          <a:solidFill>
            <a:schemeClr val="accent2"/>
          </a:solidFill>
          <a:ln w="28575" cap="flat">
            <a:solidFill>
              <a:schemeClr val="bg2"/>
            </a:solidFill>
            <a:prstDash val="solid"/>
            <a:miter lim="800000"/>
          </a:ln>
        </p:spPr>
        <p:txBody>
          <a:bodyPr vert="horz" wrap="square" lIns="68541" tIns="34271" rIns="68541" bIns="34271" numCol="1" anchor="t" anchorCtr="0" compatLnSpc="1"/>
          <a:lstStyle/>
          <a:p>
            <a:endParaRPr lang="zh-CN" altLang="en-US" sz="1499" dirty="0">
              <a:solidFill>
                <a:schemeClr val="tx1">
                  <a:lumMod val="50000"/>
                  <a:lumOff val="50000"/>
                </a:schemeClr>
              </a:solidFill>
            </a:endParaRPr>
          </a:p>
        </p:txBody>
      </p:sp>
      <p:sp>
        <p:nvSpPr>
          <p:cNvPr id="11" name="Oval 40">
            <a:extLst>
              <a:ext uri="{FF2B5EF4-FFF2-40B4-BE49-F238E27FC236}">
                <a16:creationId xmlns:a16="http://schemas.microsoft.com/office/drawing/2014/main" id="{01F03838-9BD8-4439-8D4E-458327CD982B}"/>
              </a:ext>
            </a:extLst>
          </p:cNvPr>
          <p:cNvSpPr>
            <a:spLocks noChangeAspect="1" noChangeArrowheads="1"/>
          </p:cNvSpPr>
          <p:nvPr/>
        </p:nvSpPr>
        <p:spPr bwMode="auto">
          <a:xfrm>
            <a:off x="3535593" y="3466702"/>
            <a:ext cx="161887" cy="162921"/>
          </a:xfrm>
          <a:prstGeom prst="ellipse">
            <a:avLst/>
          </a:prstGeom>
          <a:solidFill>
            <a:schemeClr val="accent2"/>
          </a:solidFill>
          <a:ln w="28575" cap="flat">
            <a:solidFill>
              <a:schemeClr val="bg2"/>
            </a:solidFill>
            <a:prstDash val="solid"/>
            <a:miter lim="800000"/>
          </a:ln>
        </p:spPr>
        <p:txBody>
          <a:bodyPr vert="horz" wrap="square" lIns="68541" tIns="34271" rIns="68541" bIns="34271" numCol="1" anchor="t" anchorCtr="0" compatLnSpc="1"/>
          <a:lstStyle/>
          <a:p>
            <a:endParaRPr lang="zh-CN" altLang="en-US" sz="1499" dirty="0">
              <a:solidFill>
                <a:schemeClr val="tx1">
                  <a:lumMod val="50000"/>
                  <a:lumOff val="50000"/>
                </a:schemeClr>
              </a:solidFill>
            </a:endParaRPr>
          </a:p>
        </p:txBody>
      </p:sp>
      <p:sp>
        <p:nvSpPr>
          <p:cNvPr id="12" name="Oval 42">
            <a:extLst>
              <a:ext uri="{FF2B5EF4-FFF2-40B4-BE49-F238E27FC236}">
                <a16:creationId xmlns:a16="http://schemas.microsoft.com/office/drawing/2014/main" id="{26112C37-DC4E-452D-986B-9E2234B347AA}"/>
              </a:ext>
            </a:extLst>
          </p:cNvPr>
          <p:cNvSpPr>
            <a:spLocks noChangeAspect="1" noChangeArrowheads="1"/>
          </p:cNvSpPr>
          <p:nvPr/>
        </p:nvSpPr>
        <p:spPr bwMode="auto">
          <a:xfrm>
            <a:off x="5041482" y="3109301"/>
            <a:ext cx="161887" cy="162921"/>
          </a:xfrm>
          <a:prstGeom prst="ellipse">
            <a:avLst/>
          </a:prstGeom>
          <a:solidFill>
            <a:schemeClr val="accent2"/>
          </a:solidFill>
          <a:ln w="28575" cap="flat">
            <a:solidFill>
              <a:schemeClr val="bg2"/>
            </a:solidFill>
            <a:prstDash val="solid"/>
            <a:miter lim="800000"/>
          </a:ln>
        </p:spPr>
        <p:txBody>
          <a:bodyPr vert="horz" wrap="square" lIns="68541" tIns="34271" rIns="68541" bIns="34271" numCol="1" anchor="t" anchorCtr="0" compatLnSpc="1"/>
          <a:lstStyle/>
          <a:p>
            <a:endParaRPr lang="zh-CN" altLang="en-US" sz="1499" dirty="0">
              <a:solidFill>
                <a:schemeClr val="tx1">
                  <a:lumMod val="50000"/>
                  <a:lumOff val="50000"/>
                </a:schemeClr>
              </a:solidFill>
            </a:endParaRPr>
          </a:p>
        </p:txBody>
      </p:sp>
      <p:sp>
        <p:nvSpPr>
          <p:cNvPr id="13" name="TextBox 9">
            <a:extLst>
              <a:ext uri="{FF2B5EF4-FFF2-40B4-BE49-F238E27FC236}">
                <a16:creationId xmlns:a16="http://schemas.microsoft.com/office/drawing/2014/main" id="{39CC42E8-E743-4AC8-AB4E-9FA130238F06}"/>
              </a:ext>
            </a:extLst>
          </p:cNvPr>
          <p:cNvSpPr txBox="1"/>
          <p:nvPr/>
        </p:nvSpPr>
        <p:spPr>
          <a:xfrm>
            <a:off x="3715558" y="3101479"/>
            <a:ext cx="1367730" cy="207711"/>
          </a:xfrm>
          <a:prstGeom prst="rect">
            <a:avLst/>
          </a:prstGeom>
          <a:noFill/>
        </p:spPr>
        <p:txBody>
          <a:bodyPr wrap="square" lIns="68541" tIns="34271" rIns="68541" bIns="34271" rtlCol="0">
            <a:spAutoFit/>
          </a:bodyPr>
          <a:lstStyle/>
          <a:p>
            <a:pPr>
              <a:buFontTx/>
              <a:buNone/>
            </a:pPr>
            <a:r>
              <a:rPr lang="zh-CN" altLang="en-US" sz="900" dirty="0">
                <a:solidFill>
                  <a:schemeClr val="tx1">
                    <a:lumMod val="50000"/>
                    <a:lumOff val="50000"/>
                  </a:schemeClr>
                </a:solidFill>
                <a:latin typeface="微软雅黑" pitchFamily="34" charset="-122"/>
                <a:ea typeface="微软雅黑" pitchFamily="34" charset="-122"/>
                <a:cs typeface="宋体" pitchFamily="2" charset="-122"/>
              </a:rPr>
              <a:t>此处添加节标题</a:t>
            </a:r>
          </a:p>
        </p:txBody>
      </p:sp>
      <p:sp>
        <p:nvSpPr>
          <p:cNvPr id="14" name="TextBox 10">
            <a:extLst>
              <a:ext uri="{FF2B5EF4-FFF2-40B4-BE49-F238E27FC236}">
                <a16:creationId xmlns:a16="http://schemas.microsoft.com/office/drawing/2014/main" id="{E314146F-1D7D-4FE8-B89C-97FCADE98151}"/>
              </a:ext>
            </a:extLst>
          </p:cNvPr>
          <p:cNvSpPr txBox="1"/>
          <p:nvPr/>
        </p:nvSpPr>
        <p:spPr>
          <a:xfrm>
            <a:off x="3715558" y="3458879"/>
            <a:ext cx="1367730" cy="207711"/>
          </a:xfrm>
          <a:prstGeom prst="rect">
            <a:avLst/>
          </a:prstGeom>
          <a:noFill/>
        </p:spPr>
        <p:txBody>
          <a:bodyPr wrap="square" lIns="68541" tIns="34271" rIns="68541" bIns="34271" rtlCol="0">
            <a:spAutoFit/>
          </a:bodyPr>
          <a:lstStyle>
            <a:defPPr>
              <a:defRPr lang="zh-CN"/>
            </a:defPPr>
            <a:lvl1pPr>
              <a:defRPr sz="2000">
                <a:solidFill>
                  <a:schemeClr val="accent2"/>
                </a:solidFill>
                <a:latin typeface="+mn-ea"/>
                <a:ea typeface="+mn-ea"/>
              </a:defRPr>
            </a:lvl1pPr>
          </a:lstStyle>
          <a:p>
            <a:pPr>
              <a:buFontTx/>
              <a:buNone/>
            </a:pPr>
            <a:r>
              <a:rPr lang="zh-CN" altLang="en-US" sz="900" dirty="0">
                <a:solidFill>
                  <a:schemeClr val="tx1">
                    <a:lumMod val="50000"/>
                    <a:lumOff val="50000"/>
                  </a:schemeClr>
                </a:solidFill>
                <a:latin typeface="微软雅黑" pitchFamily="34" charset="-122"/>
                <a:ea typeface="微软雅黑" pitchFamily="34" charset="-122"/>
                <a:cs typeface="宋体" pitchFamily="2" charset="-122"/>
              </a:rPr>
              <a:t>此处添加节标题</a:t>
            </a:r>
          </a:p>
        </p:txBody>
      </p:sp>
      <p:sp>
        <p:nvSpPr>
          <p:cNvPr id="15" name="Oval 42">
            <a:extLst>
              <a:ext uri="{FF2B5EF4-FFF2-40B4-BE49-F238E27FC236}">
                <a16:creationId xmlns:a16="http://schemas.microsoft.com/office/drawing/2014/main" id="{0EEE8829-5BC2-4639-88EC-310A65A16B6A}"/>
              </a:ext>
            </a:extLst>
          </p:cNvPr>
          <p:cNvSpPr>
            <a:spLocks noChangeAspect="1" noChangeArrowheads="1"/>
          </p:cNvSpPr>
          <p:nvPr/>
        </p:nvSpPr>
        <p:spPr bwMode="auto">
          <a:xfrm>
            <a:off x="5041482" y="3466702"/>
            <a:ext cx="161887" cy="162921"/>
          </a:xfrm>
          <a:prstGeom prst="ellipse">
            <a:avLst/>
          </a:prstGeom>
          <a:solidFill>
            <a:schemeClr val="accent2"/>
          </a:solidFill>
          <a:ln w="28575" cap="flat">
            <a:solidFill>
              <a:schemeClr val="bg2"/>
            </a:solidFill>
            <a:prstDash val="solid"/>
            <a:miter lim="800000"/>
          </a:ln>
        </p:spPr>
        <p:txBody>
          <a:bodyPr vert="horz" wrap="square" lIns="68541" tIns="34271" rIns="68541" bIns="34271" numCol="1" anchor="t" anchorCtr="0" compatLnSpc="1"/>
          <a:lstStyle/>
          <a:p>
            <a:endParaRPr lang="zh-CN" altLang="en-US" sz="1499" dirty="0">
              <a:solidFill>
                <a:schemeClr val="tx1">
                  <a:lumMod val="50000"/>
                  <a:lumOff val="50000"/>
                </a:schemeClr>
              </a:solidFill>
            </a:endParaRPr>
          </a:p>
        </p:txBody>
      </p:sp>
      <p:sp>
        <p:nvSpPr>
          <p:cNvPr id="16" name="TextBox 12">
            <a:extLst>
              <a:ext uri="{FF2B5EF4-FFF2-40B4-BE49-F238E27FC236}">
                <a16:creationId xmlns:a16="http://schemas.microsoft.com/office/drawing/2014/main" id="{AD8BDB59-EE99-4D2D-8D15-6892E3E08CFB}"/>
              </a:ext>
            </a:extLst>
          </p:cNvPr>
          <p:cNvSpPr txBox="1"/>
          <p:nvPr/>
        </p:nvSpPr>
        <p:spPr>
          <a:xfrm>
            <a:off x="5221446" y="3101478"/>
            <a:ext cx="1697479" cy="207711"/>
          </a:xfrm>
          <a:prstGeom prst="rect">
            <a:avLst/>
          </a:prstGeom>
          <a:noFill/>
        </p:spPr>
        <p:txBody>
          <a:bodyPr wrap="square" lIns="68541" tIns="34271" rIns="68541" bIns="34271" rtlCol="0">
            <a:spAutoFit/>
          </a:bodyPr>
          <a:lstStyle/>
          <a:p>
            <a:pPr>
              <a:buFontTx/>
              <a:buNone/>
            </a:pPr>
            <a:r>
              <a:rPr lang="zh-CN" altLang="en-US" sz="900" dirty="0">
                <a:solidFill>
                  <a:schemeClr val="tx1">
                    <a:lumMod val="50000"/>
                    <a:lumOff val="50000"/>
                  </a:schemeClr>
                </a:solidFill>
                <a:latin typeface="微软雅黑" pitchFamily="34" charset="-122"/>
                <a:ea typeface="微软雅黑" pitchFamily="34" charset="-122"/>
                <a:cs typeface="宋体" pitchFamily="2" charset="-122"/>
              </a:rPr>
              <a:t>此处添加节标题</a:t>
            </a:r>
          </a:p>
        </p:txBody>
      </p:sp>
      <p:sp>
        <p:nvSpPr>
          <p:cNvPr id="17" name="TextBox 13">
            <a:extLst>
              <a:ext uri="{FF2B5EF4-FFF2-40B4-BE49-F238E27FC236}">
                <a16:creationId xmlns:a16="http://schemas.microsoft.com/office/drawing/2014/main" id="{D127796C-4739-4282-BDB8-79AD01775D93}"/>
              </a:ext>
            </a:extLst>
          </p:cNvPr>
          <p:cNvSpPr txBox="1"/>
          <p:nvPr/>
        </p:nvSpPr>
        <p:spPr>
          <a:xfrm>
            <a:off x="5221446" y="3458879"/>
            <a:ext cx="1697479" cy="207711"/>
          </a:xfrm>
          <a:prstGeom prst="rect">
            <a:avLst/>
          </a:prstGeom>
          <a:noFill/>
        </p:spPr>
        <p:txBody>
          <a:bodyPr wrap="square" lIns="68541" tIns="34271" rIns="68541" bIns="34271" rtlCol="0">
            <a:spAutoFit/>
          </a:bodyPr>
          <a:lstStyle/>
          <a:p>
            <a:pPr>
              <a:buFontTx/>
              <a:buNone/>
            </a:pPr>
            <a:r>
              <a:rPr lang="zh-CN" altLang="en-US" sz="900" dirty="0">
                <a:solidFill>
                  <a:schemeClr val="tx1">
                    <a:lumMod val="50000"/>
                    <a:lumOff val="50000"/>
                  </a:schemeClr>
                </a:solidFill>
                <a:latin typeface="微软雅黑" pitchFamily="34" charset="-122"/>
                <a:ea typeface="微软雅黑" pitchFamily="34" charset="-122"/>
                <a:cs typeface="宋体" pitchFamily="2" charset="-122"/>
              </a:rPr>
              <a:t>此处添加节标题</a:t>
            </a:r>
          </a:p>
        </p:txBody>
      </p:sp>
    </p:spTree>
    <p:extLst>
      <p:ext uri="{BB962C8B-B14F-4D97-AF65-F5344CB8AC3E}">
        <p14:creationId xmlns:p14="http://schemas.microsoft.com/office/powerpoint/2010/main" val="13908917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12"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0-#ppt_w/2"/>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12" fill="hold" grpId="0"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3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40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0-#ppt_w/2"/>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par>
                          <p:cTn id="38" fill="hold">
                            <p:stCondLst>
                              <p:cond delay="2900"/>
                            </p:stCondLst>
                            <p:childTnLst>
                              <p:par>
                                <p:cTn id="39" presetID="22" presetClass="entr" presetSubtype="8"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par>
                                <p:cTn id="48" presetID="22" presetClass="entr" presetSubtype="8" fill="hold" grpId="0" nodeType="withEffect">
                                  <p:stCondLst>
                                    <p:cond delay="40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9" grpId="0"/>
      <p:bldP spid="10" grpId="0" animBg="1"/>
      <p:bldP spid="11" grpId="0" animBg="1"/>
      <p:bldP spid="12" grpId="0" animBg="1"/>
      <p:bldP spid="13" grpId="0"/>
      <p:bldP spid="14" grpId="0"/>
      <p:bldP spid="15" grpId="0" animBg="1"/>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任意多边形 177"/>
          <p:cNvSpPr/>
          <p:nvPr/>
        </p:nvSpPr>
        <p:spPr>
          <a:xfrm>
            <a:off x="1615582" y="2340445"/>
            <a:ext cx="5955258" cy="494538"/>
          </a:xfrm>
          <a:custGeom>
            <a:avLst/>
            <a:gdLst>
              <a:gd name="connsiteX0" fmla="*/ 0 w 8999702"/>
              <a:gd name="connsiteY0" fmla="*/ 0 h 659180"/>
              <a:gd name="connsiteX1" fmla="*/ 8610600 w 8999702"/>
              <a:gd name="connsiteY1" fmla="*/ 0 h 659180"/>
              <a:gd name="connsiteX2" fmla="*/ 8999702 w 8999702"/>
              <a:gd name="connsiteY2" fmla="*/ 329590 h 659180"/>
              <a:gd name="connsiteX3" fmla="*/ 8610600 w 8999702"/>
              <a:gd name="connsiteY3" fmla="*/ 659180 h 659180"/>
              <a:gd name="connsiteX4" fmla="*/ 8610600 w 8999702"/>
              <a:gd name="connsiteY4" fmla="*/ 659179 h 659180"/>
              <a:gd name="connsiteX5" fmla="*/ 1 w 8999702"/>
              <a:gd name="connsiteY5" fmla="*/ 659179 h 659180"/>
              <a:gd name="connsiteX6" fmla="*/ 389102 w 8999702"/>
              <a:gd name="connsiteY6" fmla="*/ 329590 h 65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702" h="659180">
                <a:moveTo>
                  <a:pt x="0" y="0"/>
                </a:moveTo>
                <a:lnTo>
                  <a:pt x="8610600" y="0"/>
                </a:lnTo>
                <a:lnTo>
                  <a:pt x="8999702" y="329590"/>
                </a:lnTo>
                <a:lnTo>
                  <a:pt x="8610600" y="659180"/>
                </a:lnTo>
                <a:lnTo>
                  <a:pt x="8610600" y="659179"/>
                </a:lnTo>
                <a:lnTo>
                  <a:pt x="1" y="659179"/>
                </a:lnTo>
                <a:lnTo>
                  <a:pt x="389102" y="329590"/>
                </a:lnTo>
                <a:close/>
              </a:path>
            </a:pathLst>
          </a:custGeom>
          <a:solidFill>
            <a:schemeClr val="bg1">
              <a:lumMod val="75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sz="1200" dirty="0">
              <a:solidFill>
                <a:schemeClr val="tx1">
                  <a:lumMod val="75000"/>
                  <a:lumOff val="25000"/>
                </a:schemeClr>
              </a:solidFill>
              <a:latin typeface="Impact MT Std" pitchFamily="34" charset="0"/>
            </a:endParaRPr>
          </a:p>
        </p:txBody>
      </p:sp>
      <p:sp>
        <p:nvSpPr>
          <p:cNvPr id="179" name="任意多边形 178"/>
          <p:cNvSpPr/>
          <p:nvPr/>
        </p:nvSpPr>
        <p:spPr>
          <a:xfrm rot="-2700000">
            <a:off x="2769742" y="2282025"/>
            <a:ext cx="619195" cy="619547"/>
          </a:xfrm>
          <a:custGeom>
            <a:avLst/>
            <a:gdLst>
              <a:gd name="connsiteX0" fmla="*/ 571500 w 1013460"/>
              <a:gd name="connsiteY0" fmla="*/ 0 h 1013460"/>
              <a:gd name="connsiteX1" fmla="*/ 1013460 w 1013460"/>
              <a:gd name="connsiteY1" fmla="*/ 0 h 1013460"/>
              <a:gd name="connsiteX2" fmla="*/ 1013460 w 1013460"/>
              <a:gd name="connsiteY2" fmla="*/ 571500 h 1013460"/>
              <a:gd name="connsiteX3" fmla="*/ 1013460 w 1013460"/>
              <a:gd name="connsiteY3" fmla="*/ 1013460 h 1013460"/>
              <a:gd name="connsiteX4" fmla="*/ 571500 w 1013460"/>
              <a:gd name="connsiteY4" fmla="*/ 1013460 h 1013460"/>
              <a:gd name="connsiteX5" fmla="*/ 0 w 1013460"/>
              <a:gd name="connsiteY5" fmla="*/ 1013460 h 1013460"/>
              <a:gd name="connsiteX6" fmla="*/ 0 w 1013460"/>
              <a:gd name="connsiteY6" fmla="*/ 571500 h 1013460"/>
              <a:gd name="connsiteX7" fmla="*/ 571500 w 1013460"/>
              <a:gd name="connsiteY7" fmla="*/ 57150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3460" h="1013460">
                <a:moveTo>
                  <a:pt x="571500" y="0"/>
                </a:moveTo>
                <a:lnTo>
                  <a:pt x="1013460" y="0"/>
                </a:lnTo>
                <a:lnTo>
                  <a:pt x="1013460" y="571500"/>
                </a:lnTo>
                <a:lnTo>
                  <a:pt x="1013460" y="1013460"/>
                </a:lnTo>
                <a:lnTo>
                  <a:pt x="571500" y="1013460"/>
                </a:lnTo>
                <a:lnTo>
                  <a:pt x="0" y="1013460"/>
                </a:lnTo>
                <a:lnTo>
                  <a:pt x="0" y="571500"/>
                </a:lnTo>
                <a:lnTo>
                  <a:pt x="571500" y="5715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dirty="0"/>
          </a:p>
        </p:txBody>
      </p:sp>
      <p:sp>
        <p:nvSpPr>
          <p:cNvPr id="180" name="任意多边形 179"/>
          <p:cNvSpPr/>
          <p:nvPr/>
        </p:nvSpPr>
        <p:spPr>
          <a:xfrm rot="-2700000">
            <a:off x="4199668" y="2282025"/>
            <a:ext cx="619195" cy="619547"/>
          </a:xfrm>
          <a:custGeom>
            <a:avLst/>
            <a:gdLst>
              <a:gd name="connsiteX0" fmla="*/ 571500 w 1013460"/>
              <a:gd name="connsiteY0" fmla="*/ 0 h 1013460"/>
              <a:gd name="connsiteX1" fmla="*/ 1013460 w 1013460"/>
              <a:gd name="connsiteY1" fmla="*/ 0 h 1013460"/>
              <a:gd name="connsiteX2" fmla="*/ 1013460 w 1013460"/>
              <a:gd name="connsiteY2" fmla="*/ 571500 h 1013460"/>
              <a:gd name="connsiteX3" fmla="*/ 1013460 w 1013460"/>
              <a:gd name="connsiteY3" fmla="*/ 1013460 h 1013460"/>
              <a:gd name="connsiteX4" fmla="*/ 571500 w 1013460"/>
              <a:gd name="connsiteY4" fmla="*/ 1013460 h 1013460"/>
              <a:gd name="connsiteX5" fmla="*/ 0 w 1013460"/>
              <a:gd name="connsiteY5" fmla="*/ 1013460 h 1013460"/>
              <a:gd name="connsiteX6" fmla="*/ 0 w 1013460"/>
              <a:gd name="connsiteY6" fmla="*/ 571500 h 1013460"/>
              <a:gd name="connsiteX7" fmla="*/ 571500 w 1013460"/>
              <a:gd name="connsiteY7" fmla="*/ 57150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3460" h="1013460">
                <a:moveTo>
                  <a:pt x="571500" y="0"/>
                </a:moveTo>
                <a:lnTo>
                  <a:pt x="1013460" y="0"/>
                </a:lnTo>
                <a:lnTo>
                  <a:pt x="1013460" y="571500"/>
                </a:lnTo>
                <a:lnTo>
                  <a:pt x="1013460" y="1013460"/>
                </a:lnTo>
                <a:lnTo>
                  <a:pt x="571500" y="1013460"/>
                </a:lnTo>
                <a:lnTo>
                  <a:pt x="0" y="1013460"/>
                </a:lnTo>
                <a:lnTo>
                  <a:pt x="0" y="571500"/>
                </a:lnTo>
                <a:lnTo>
                  <a:pt x="571500" y="57150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dirty="0"/>
          </a:p>
        </p:txBody>
      </p:sp>
      <p:sp>
        <p:nvSpPr>
          <p:cNvPr id="181" name="任意多边形 180"/>
          <p:cNvSpPr/>
          <p:nvPr/>
        </p:nvSpPr>
        <p:spPr>
          <a:xfrm rot="-2700000">
            <a:off x="5609929" y="2282025"/>
            <a:ext cx="619195" cy="619547"/>
          </a:xfrm>
          <a:custGeom>
            <a:avLst/>
            <a:gdLst>
              <a:gd name="connsiteX0" fmla="*/ 571500 w 1013460"/>
              <a:gd name="connsiteY0" fmla="*/ 0 h 1013460"/>
              <a:gd name="connsiteX1" fmla="*/ 1013460 w 1013460"/>
              <a:gd name="connsiteY1" fmla="*/ 0 h 1013460"/>
              <a:gd name="connsiteX2" fmla="*/ 1013460 w 1013460"/>
              <a:gd name="connsiteY2" fmla="*/ 571500 h 1013460"/>
              <a:gd name="connsiteX3" fmla="*/ 1013460 w 1013460"/>
              <a:gd name="connsiteY3" fmla="*/ 1013460 h 1013460"/>
              <a:gd name="connsiteX4" fmla="*/ 571500 w 1013460"/>
              <a:gd name="connsiteY4" fmla="*/ 1013460 h 1013460"/>
              <a:gd name="connsiteX5" fmla="*/ 0 w 1013460"/>
              <a:gd name="connsiteY5" fmla="*/ 1013460 h 1013460"/>
              <a:gd name="connsiteX6" fmla="*/ 0 w 1013460"/>
              <a:gd name="connsiteY6" fmla="*/ 571500 h 1013460"/>
              <a:gd name="connsiteX7" fmla="*/ 571500 w 1013460"/>
              <a:gd name="connsiteY7" fmla="*/ 57150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3460" h="1013460">
                <a:moveTo>
                  <a:pt x="571500" y="0"/>
                </a:moveTo>
                <a:lnTo>
                  <a:pt x="1013460" y="0"/>
                </a:lnTo>
                <a:lnTo>
                  <a:pt x="1013460" y="571500"/>
                </a:lnTo>
                <a:lnTo>
                  <a:pt x="1013460" y="1013460"/>
                </a:lnTo>
                <a:lnTo>
                  <a:pt x="571500" y="1013460"/>
                </a:lnTo>
                <a:lnTo>
                  <a:pt x="0" y="1013460"/>
                </a:lnTo>
                <a:lnTo>
                  <a:pt x="0" y="571500"/>
                </a:lnTo>
                <a:lnTo>
                  <a:pt x="571500" y="57150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dirty="0"/>
          </a:p>
        </p:txBody>
      </p:sp>
      <p:sp>
        <p:nvSpPr>
          <p:cNvPr id="183" name="文本框 25"/>
          <p:cNvSpPr txBox="1"/>
          <p:nvPr/>
        </p:nvSpPr>
        <p:spPr>
          <a:xfrm>
            <a:off x="2099230" y="2414537"/>
            <a:ext cx="749892" cy="284683"/>
          </a:xfrm>
          <a:prstGeom prst="rect">
            <a:avLst/>
          </a:prstGeom>
          <a:noFill/>
        </p:spPr>
        <p:txBody>
          <a:bodyPr wrap="square" lIns="68571" tIns="34285" rIns="68571" bIns="34285" rtlCol="0">
            <a:spAutoFit/>
          </a:bodyPr>
          <a:lstStyle/>
          <a:p>
            <a:pPr algn="ctr"/>
            <a:r>
              <a:rPr lang="en-US" altLang="zh-CN" sz="1400" dirty="0">
                <a:solidFill>
                  <a:schemeClr val="tx1">
                    <a:lumMod val="75000"/>
                    <a:lumOff val="25000"/>
                  </a:schemeClr>
                </a:solidFill>
                <a:latin typeface="Impact MT Std" pitchFamily="34" charset="0"/>
              </a:rPr>
              <a:t>01</a:t>
            </a:r>
            <a:endParaRPr lang="zh-CN" altLang="en-US" sz="1400" dirty="0">
              <a:solidFill>
                <a:schemeClr val="tx1">
                  <a:lumMod val="75000"/>
                  <a:lumOff val="25000"/>
                </a:schemeClr>
              </a:solidFill>
              <a:latin typeface="Impact MT Std" pitchFamily="34" charset="0"/>
            </a:endParaRPr>
          </a:p>
        </p:txBody>
      </p:sp>
      <p:sp>
        <p:nvSpPr>
          <p:cNvPr id="184" name="文本框 26"/>
          <p:cNvSpPr txBox="1"/>
          <p:nvPr/>
        </p:nvSpPr>
        <p:spPr>
          <a:xfrm>
            <a:off x="3509015" y="2414537"/>
            <a:ext cx="749892" cy="284683"/>
          </a:xfrm>
          <a:prstGeom prst="rect">
            <a:avLst/>
          </a:prstGeom>
          <a:noFill/>
        </p:spPr>
        <p:txBody>
          <a:bodyPr wrap="square" lIns="68571" tIns="34285" rIns="68571" bIns="34285" rtlCol="0">
            <a:spAutoFit/>
          </a:bodyPr>
          <a:lstStyle/>
          <a:p>
            <a:pPr algn="ctr"/>
            <a:r>
              <a:rPr lang="en-US" altLang="zh-CN" sz="1400" dirty="0">
                <a:solidFill>
                  <a:schemeClr val="tx1">
                    <a:lumMod val="75000"/>
                    <a:lumOff val="25000"/>
                  </a:schemeClr>
                </a:solidFill>
                <a:latin typeface="Impact MT Std" pitchFamily="34" charset="0"/>
              </a:rPr>
              <a:t>02</a:t>
            </a:r>
            <a:endParaRPr lang="zh-CN" altLang="en-US" sz="1400" dirty="0">
              <a:solidFill>
                <a:schemeClr val="tx1">
                  <a:lumMod val="75000"/>
                  <a:lumOff val="25000"/>
                </a:schemeClr>
              </a:solidFill>
              <a:latin typeface="Impact MT Std" pitchFamily="34" charset="0"/>
            </a:endParaRPr>
          </a:p>
        </p:txBody>
      </p:sp>
      <p:sp>
        <p:nvSpPr>
          <p:cNvPr id="185" name="文本框 27"/>
          <p:cNvSpPr txBox="1"/>
          <p:nvPr/>
        </p:nvSpPr>
        <p:spPr>
          <a:xfrm>
            <a:off x="4868909" y="2414537"/>
            <a:ext cx="749892" cy="284683"/>
          </a:xfrm>
          <a:prstGeom prst="rect">
            <a:avLst/>
          </a:prstGeom>
          <a:noFill/>
        </p:spPr>
        <p:txBody>
          <a:bodyPr wrap="square" lIns="68571" tIns="34285" rIns="68571" bIns="34285" rtlCol="0">
            <a:spAutoFit/>
          </a:bodyPr>
          <a:lstStyle/>
          <a:p>
            <a:pPr algn="ctr"/>
            <a:r>
              <a:rPr lang="en-US" altLang="zh-CN" sz="1400" dirty="0">
                <a:solidFill>
                  <a:schemeClr val="tx1">
                    <a:lumMod val="75000"/>
                    <a:lumOff val="25000"/>
                  </a:schemeClr>
                </a:solidFill>
                <a:latin typeface="Impact MT Std" pitchFamily="34" charset="0"/>
              </a:rPr>
              <a:t>03</a:t>
            </a:r>
            <a:endParaRPr lang="zh-CN" altLang="en-US" sz="1400" dirty="0">
              <a:solidFill>
                <a:schemeClr val="tx1">
                  <a:lumMod val="75000"/>
                  <a:lumOff val="25000"/>
                </a:schemeClr>
              </a:solidFill>
              <a:latin typeface="Impact MT Std" pitchFamily="34" charset="0"/>
            </a:endParaRPr>
          </a:p>
        </p:txBody>
      </p:sp>
      <p:sp>
        <p:nvSpPr>
          <p:cNvPr id="186" name="文本框 28"/>
          <p:cNvSpPr txBox="1"/>
          <p:nvPr/>
        </p:nvSpPr>
        <p:spPr>
          <a:xfrm>
            <a:off x="6228249" y="2414537"/>
            <a:ext cx="749892" cy="284683"/>
          </a:xfrm>
          <a:prstGeom prst="rect">
            <a:avLst/>
          </a:prstGeom>
          <a:noFill/>
        </p:spPr>
        <p:txBody>
          <a:bodyPr wrap="square" lIns="68571" tIns="34285" rIns="68571" bIns="34285" rtlCol="0">
            <a:spAutoFit/>
          </a:bodyPr>
          <a:lstStyle/>
          <a:p>
            <a:pPr algn="ctr"/>
            <a:r>
              <a:rPr lang="en-US" altLang="zh-CN" sz="1400" dirty="0">
                <a:solidFill>
                  <a:schemeClr val="tx1">
                    <a:lumMod val="75000"/>
                    <a:lumOff val="25000"/>
                  </a:schemeClr>
                </a:solidFill>
                <a:latin typeface="Impact MT Std" pitchFamily="34" charset="0"/>
              </a:rPr>
              <a:t>04</a:t>
            </a:r>
            <a:endParaRPr lang="zh-CN" altLang="en-US" sz="1400" dirty="0">
              <a:solidFill>
                <a:schemeClr val="tx1">
                  <a:lumMod val="75000"/>
                  <a:lumOff val="25000"/>
                </a:schemeClr>
              </a:solidFill>
              <a:latin typeface="Impact MT Std" pitchFamily="34" charset="0"/>
            </a:endParaRPr>
          </a:p>
        </p:txBody>
      </p:sp>
      <p:grpSp>
        <p:nvGrpSpPr>
          <p:cNvPr id="2" name="组合 227"/>
          <p:cNvGrpSpPr/>
          <p:nvPr/>
        </p:nvGrpSpPr>
        <p:grpSpPr>
          <a:xfrm>
            <a:off x="2477978" y="2738268"/>
            <a:ext cx="69908" cy="536571"/>
            <a:chOff x="2690232" y="4097191"/>
            <a:chExt cx="93235" cy="715207"/>
          </a:xfrm>
        </p:grpSpPr>
        <p:sp>
          <p:nvSpPr>
            <p:cNvPr id="229" name="椭圆 228"/>
            <p:cNvSpPr/>
            <p:nvPr/>
          </p:nvSpPr>
          <p:spPr>
            <a:xfrm>
              <a:off x="2690232" y="4097191"/>
              <a:ext cx="93235" cy="9323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p:cNvSpPr/>
            <p:nvPr/>
          </p:nvSpPr>
          <p:spPr>
            <a:xfrm>
              <a:off x="2690232" y="4719163"/>
              <a:ext cx="93235" cy="9323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1" name="直接连接符 230"/>
            <p:cNvCxnSpPr/>
            <p:nvPr/>
          </p:nvCxnSpPr>
          <p:spPr>
            <a:xfrm rot="5400000">
              <a:off x="2500788" y="4455019"/>
              <a:ext cx="470988"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232" name="文本框 91"/>
          <p:cNvSpPr txBox="1"/>
          <p:nvPr/>
        </p:nvSpPr>
        <p:spPr>
          <a:xfrm>
            <a:off x="1897752" y="3294294"/>
            <a:ext cx="1469024" cy="392405"/>
          </a:xfrm>
          <a:prstGeom prst="rect">
            <a:avLst/>
          </a:prstGeom>
          <a:noFill/>
        </p:spPr>
        <p:txBody>
          <a:bodyPr wrap="square" lIns="68571" tIns="34285" rIns="68571" bIns="34285" rtlCol="0">
            <a:spAutoFit/>
          </a:bodyPr>
          <a:lstStyle/>
          <a:p>
            <a:pPr lvl="0"/>
            <a:r>
              <a:rPr lang="zh-CN" altLang="zh-CN" sz="1400" dirty="0">
                <a:solidFill>
                  <a:schemeClr val="tx1">
                    <a:lumMod val="65000"/>
                    <a:lumOff val="35000"/>
                  </a:schemeClr>
                </a:solidFill>
                <a:latin typeface="微软雅黑" pitchFamily="34" charset="-122"/>
                <a:ea typeface="微软雅黑" pitchFamily="34" charset="-122"/>
              </a:rPr>
              <a:t>年度工作概述</a:t>
            </a:r>
          </a:p>
          <a:p>
            <a:r>
              <a:rPr lang="en-US" altLang="zh-CN" sz="700" dirty="0">
                <a:solidFill>
                  <a:schemeClr val="tx1">
                    <a:lumMod val="65000"/>
                    <a:lumOff val="35000"/>
                  </a:schemeClr>
                </a:solidFill>
                <a:latin typeface="微软雅黑" pitchFamily="34" charset="-122"/>
                <a:ea typeface="微软雅黑" pitchFamily="34" charset="-122"/>
                <a:cs typeface="Arial" panose="020B0604020202020204" pitchFamily="34" charset="0"/>
                <a:sym typeface="+mn-ea"/>
              </a:rPr>
              <a:t>CLICK TO ADD TITLE IN HERE</a:t>
            </a:r>
            <a:endParaRPr lang="zh-CN" altLang="en-US" sz="1400" dirty="0">
              <a:solidFill>
                <a:schemeClr val="tx1">
                  <a:lumMod val="65000"/>
                  <a:lumOff val="35000"/>
                </a:schemeClr>
              </a:solidFill>
              <a:latin typeface="微软雅黑" pitchFamily="34" charset="-122"/>
              <a:ea typeface="微软雅黑" pitchFamily="34" charset="-122"/>
            </a:endParaRPr>
          </a:p>
        </p:txBody>
      </p:sp>
      <p:grpSp>
        <p:nvGrpSpPr>
          <p:cNvPr id="3" name="组合 239"/>
          <p:cNvGrpSpPr/>
          <p:nvPr/>
        </p:nvGrpSpPr>
        <p:grpSpPr>
          <a:xfrm>
            <a:off x="3811055" y="1927928"/>
            <a:ext cx="69908" cy="536571"/>
            <a:chOff x="2690232" y="4097191"/>
            <a:chExt cx="93235" cy="715207"/>
          </a:xfrm>
        </p:grpSpPr>
        <p:sp>
          <p:nvSpPr>
            <p:cNvPr id="241" name="椭圆 240"/>
            <p:cNvSpPr/>
            <p:nvPr/>
          </p:nvSpPr>
          <p:spPr>
            <a:xfrm>
              <a:off x="2690232" y="4097191"/>
              <a:ext cx="93235" cy="93235"/>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p:nvPr/>
          </p:nvSpPr>
          <p:spPr>
            <a:xfrm>
              <a:off x="2690232" y="4719163"/>
              <a:ext cx="93235" cy="93235"/>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3" name="直接连接符 242"/>
            <p:cNvCxnSpPr/>
            <p:nvPr/>
          </p:nvCxnSpPr>
          <p:spPr>
            <a:xfrm rot="5400000">
              <a:off x="2500788" y="4455019"/>
              <a:ext cx="470988" cy="0"/>
            </a:xfrm>
            <a:prstGeom prst="line">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sp>
        <p:nvSpPr>
          <p:cNvPr id="244" name="文本框 99"/>
          <p:cNvSpPr txBox="1"/>
          <p:nvPr/>
        </p:nvSpPr>
        <p:spPr>
          <a:xfrm>
            <a:off x="3219337" y="1469475"/>
            <a:ext cx="1478113" cy="392405"/>
          </a:xfrm>
          <a:prstGeom prst="rect">
            <a:avLst/>
          </a:prstGeom>
          <a:noFill/>
        </p:spPr>
        <p:txBody>
          <a:bodyPr wrap="square" lIns="68571" tIns="34285" rIns="68571" bIns="34285" rtlCol="0">
            <a:spAutoFit/>
          </a:bodyPr>
          <a:lstStyle/>
          <a:p>
            <a:pPr lvl="0"/>
            <a:r>
              <a:rPr lang="zh-CN" altLang="zh-CN" sz="1400" dirty="0">
                <a:solidFill>
                  <a:schemeClr val="tx1">
                    <a:lumMod val="65000"/>
                    <a:lumOff val="35000"/>
                  </a:schemeClr>
                </a:solidFill>
                <a:latin typeface="微软雅黑" pitchFamily="34" charset="-122"/>
                <a:ea typeface="微软雅黑" pitchFamily="34" charset="-122"/>
              </a:rPr>
              <a:t>工作完成情况</a:t>
            </a:r>
          </a:p>
          <a:p>
            <a:r>
              <a:rPr lang="en-US" altLang="zh-CN" sz="700" dirty="0">
                <a:solidFill>
                  <a:schemeClr val="tx1">
                    <a:lumMod val="65000"/>
                    <a:lumOff val="35000"/>
                  </a:schemeClr>
                </a:solidFill>
                <a:latin typeface="微软雅黑" pitchFamily="34" charset="-122"/>
                <a:ea typeface="微软雅黑" pitchFamily="34" charset="-122"/>
                <a:cs typeface="Arial" panose="020B0604020202020204" pitchFamily="34" charset="0"/>
                <a:sym typeface="+mn-ea"/>
              </a:rPr>
              <a:t>CLICK TO ADD TITLE IN HERE</a:t>
            </a:r>
            <a:endParaRPr lang="zh-CN" altLang="en-US" sz="1400" dirty="0">
              <a:solidFill>
                <a:schemeClr val="tx1">
                  <a:lumMod val="65000"/>
                  <a:lumOff val="35000"/>
                </a:schemeClr>
              </a:solidFill>
              <a:latin typeface="微软雅黑" pitchFamily="34" charset="-122"/>
              <a:ea typeface="微软雅黑" pitchFamily="34" charset="-122"/>
            </a:endParaRPr>
          </a:p>
        </p:txBody>
      </p:sp>
      <p:grpSp>
        <p:nvGrpSpPr>
          <p:cNvPr id="4" name="组合 245"/>
          <p:cNvGrpSpPr/>
          <p:nvPr/>
        </p:nvGrpSpPr>
        <p:grpSpPr>
          <a:xfrm>
            <a:off x="5210843" y="2738268"/>
            <a:ext cx="69908" cy="536571"/>
            <a:chOff x="2690232" y="4097191"/>
            <a:chExt cx="93235" cy="715207"/>
          </a:xfrm>
        </p:grpSpPr>
        <p:sp>
          <p:nvSpPr>
            <p:cNvPr id="247" name="椭圆 246"/>
            <p:cNvSpPr/>
            <p:nvPr/>
          </p:nvSpPr>
          <p:spPr>
            <a:xfrm>
              <a:off x="2690232" y="4097191"/>
              <a:ext cx="93235" cy="93235"/>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椭圆 247"/>
            <p:cNvSpPr/>
            <p:nvPr/>
          </p:nvSpPr>
          <p:spPr>
            <a:xfrm>
              <a:off x="2690232" y="4719163"/>
              <a:ext cx="93235" cy="93235"/>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连接符 248"/>
            <p:cNvCxnSpPr/>
            <p:nvPr/>
          </p:nvCxnSpPr>
          <p:spPr>
            <a:xfrm rot="5400000">
              <a:off x="2500788" y="4455019"/>
              <a:ext cx="470988"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sp>
        <p:nvSpPr>
          <p:cNvPr id="250" name="文本框 94"/>
          <p:cNvSpPr txBox="1"/>
          <p:nvPr/>
        </p:nvSpPr>
        <p:spPr>
          <a:xfrm>
            <a:off x="4670754" y="3328861"/>
            <a:ext cx="1484900" cy="392405"/>
          </a:xfrm>
          <a:prstGeom prst="rect">
            <a:avLst/>
          </a:prstGeom>
          <a:noFill/>
        </p:spPr>
        <p:txBody>
          <a:bodyPr wrap="square" lIns="68571" tIns="34285" rIns="68571" bIns="34285" rtlCol="0">
            <a:spAutoFit/>
          </a:bodyPr>
          <a:lstStyle/>
          <a:p>
            <a:pPr lvl="0"/>
            <a:r>
              <a:rPr lang="zh-CN" altLang="zh-CN" sz="1400" dirty="0">
                <a:solidFill>
                  <a:schemeClr val="tx1">
                    <a:lumMod val="65000"/>
                    <a:lumOff val="35000"/>
                  </a:schemeClr>
                </a:solidFill>
                <a:latin typeface="微软雅黑" pitchFamily="34" charset="-122"/>
                <a:ea typeface="微软雅黑" pitchFamily="34" charset="-122"/>
              </a:rPr>
              <a:t>成功项目展示</a:t>
            </a:r>
          </a:p>
          <a:p>
            <a:r>
              <a:rPr lang="en-US" altLang="zh-CN" sz="700" dirty="0">
                <a:solidFill>
                  <a:schemeClr val="tx1">
                    <a:lumMod val="65000"/>
                    <a:lumOff val="35000"/>
                  </a:schemeClr>
                </a:solidFill>
                <a:latin typeface="微软雅黑" pitchFamily="34" charset="-122"/>
                <a:ea typeface="微软雅黑" pitchFamily="34" charset="-122"/>
                <a:cs typeface="Arial" panose="020B0604020202020204" pitchFamily="34" charset="0"/>
                <a:sym typeface="+mn-ea"/>
              </a:rPr>
              <a:t>CLICK TO ADD TITLE IN HERE</a:t>
            </a:r>
            <a:endParaRPr lang="zh-CN" altLang="en-US" sz="1400" dirty="0">
              <a:solidFill>
                <a:schemeClr val="tx1">
                  <a:lumMod val="65000"/>
                  <a:lumOff val="35000"/>
                </a:schemeClr>
              </a:solidFill>
              <a:latin typeface="微软雅黑" pitchFamily="34" charset="-122"/>
              <a:ea typeface="微软雅黑" pitchFamily="34" charset="-122"/>
            </a:endParaRPr>
          </a:p>
        </p:txBody>
      </p:sp>
      <p:grpSp>
        <p:nvGrpSpPr>
          <p:cNvPr id="5" name="组合 251"/>
          <p:cNvGrpSpPr/>
          <p:nvPr/>
        </p:nvGrpSpPr>
        <p:grpSpPr>
          <a:xfrm>
            <a:off x="6531619" y="1927928"/>
            <a:ext cx="69908" cy="536571"/>
            <a:chOff x="2690232" y="4097191"/>
            <a:chExt cx="93235" cy="715207"/>
          </a:xfrm>
        </p:grpSpPr>
        <p:sp>
          <p:nvSpPr>
            <p:cNvPr id="253" name="椭圆 252"/>
            <p:cNvSpPr/>
            <p:nvPr/>
          </p:nvSpPr>
          <p:spPr>
            <a:xfrm>
              <a:off x="2690232" y="4097191"/>
              <a:ext cx="93235" cy="93235"/>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椭圆 253"/>
            <p:cNvSpPr/>
            <p:nvPr/>
          </p:nvSpPr>
          <p:spPr>
            <a:xfrm>
              <a:off x="2690232" y="4719163"/>
              <a:ext cx="93235" cy="93235"/>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5" name="直接连接符 254"/>
            <p:cNvCxnSpPr/>
            <p:nvPr/>
          </p:nvCxnSpPr>
          <p:spPr>
            <a:xfrm rot="5400000">
              <a:off x="2500788" y="4455019"/>
              <a:ext cx="470988" cy="0"/>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sp>
        <p:nvSpPr>
          <p:cNvPr id="256" name="文本框 101"/>
          <p:cNvSpPr txBox="1"/>
          <p:nvPr/>
        </p:nvSpPr>
        <p:spPr>
          <a:xfrm>
            <a:off x="5940731" y="1483364"/>
            <a:ext cx="1538097" cy="392405"/>
          </a:xfrm>
          <a:prstGeom prst="rect">
            <a:avLst/>
          </a:prstGeom>
          <a:noFill/>
        </p:spPr>
        <p:txBody>
          <a:bodyPr wrap="square" lIns="68571" tIns="34285" rIns="68571" bIns="34285" rtlCol="0">
            <a:spAutoFit/>
          </a:bodyPr>
          <a:lstStyle/>
          <a:p>
            <a:r>
              <a:rPr lang="zh-CN" altLang="zh-CN" sz="1400" dirty="0">
                <a:solidFill>
                  <a:schemeClr val="tx1">
                    <a:lumMod val="65000"/>
                    <a:lumOff val="35000"/>
                  </a:schemeClr>
                </a:solidFill>
                <a:latin typeface="微软雅黑" pitchFamily="34" charset="-122"/>
                <a:ea typeface="微软雅黑" pitchFamily="34" charset="-122"/>
              </a:rPr>
              <a:t>明年工作计划</a:t>
            </a:r>
          </a:p>
          <a:p>
            <a:r>
              <a:rPr lang="en-US" altLang="zh-CN" sz="700" dirty="0">
                <a:solidFill>
                  <a:schemeClr val="tx1">
                    <a:lumMod val="65000"/>
                    <a:lumOff val="35000"/>
                  </a:schemeClr>
                </a:solidFill>
                <a:latin typeface="微软雅黑" pitchFamily="34" charset="-122"/>
                <a:ea typeface="微软雅黑" pitchFamily="34" charset="-122"/>
                <a:cs typeface="Arial" panose="020B0604020202020204" pitchFamily="34" charset="0"/>
                <a:sym typeface="+mn-ea"/>
              </a:rPr>
              <a:t>CLICK TO ADD TITLE IN HERE</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62" name="任意多边形 178">
            <a:extLst>
              <a:ext uri="{FF2B5EF4-FFF2-40B4-BE49-F238E27FC236}">
                <a16:creationId xmlns:a16="http://schemas.microsoft.com/office/drawing/2014/main" id="{E0AF606E-6C2D-4582-A9A5-1F9E59F65742}"/>
              </a:ext>
            </a:extLst>
          </p:cNvPr>
          <p:cNvSpPr/>
          <p:nvPr/>
        </p:nvSpPr>
        <p:spPr>
          <a:xfrm rot="-2700000">
            <a:off x="47977" y="431942"/>
            <a:ext cx="448923" cy="560844"/>
          </a:xfrm>
          <a:custGeom>
            <a:avLst/>
            <a:gdLst>
              <a:gd name="connsiteX0" fmla="*/ 571500 w 1013460"/>
              <a:gd name="connsiteY0" fmla="*/ 0 h 1013460"/>
              <a:gd name="connsiteX1" fmla="*/ 1013460 w 1013460"/>
              <a:gd name="connsiteY1" fmla="*/ 0 h 1013460"/>
              <a:gd name="connsiteX2" fmla="*/ 1013460 w 1013460"/>
              <a:gd name="connsiteY2" fmla="*/ 571500 h 1013460"/>
              <a:gd name="connsiteX3" fmla="*/ 1013460 w 1013460"/>
              <a:gd name="connsiteY3" fmla="*/ 1013460 h 1013460"/>
              <a:gd name="connsiteX4" fmla="*/ 571500 w 1013460"/>
              <a:gd name="connsiteY4" fmla="*/ 1013460 h 1013460"/>
              <a:gd name="connsiteX5" fmla="*/ 0 w 1013460"/>
              <a:gd name="connsiteY5" fmla="*/ 1013460 h 1013460"/>
              <a:gd name="connsiteX6" fmla="*/ 0 w 1013460"/>
              <a:gd name="connsiteY6" fmla="*/ 571500 h 1013460"/>
              <a:gd name="connsiteX7" fmla="*/ 571500 w 1013460"/>
              <a:gd name="connsiteY7" fmla="*/ 57150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3460" h="1013460">
                <a:moveTo>
                  <a:pt x="571500" y="0"/>
                </a:moveTo>
                <a:lnTo>
                  <a:pt x="1013460" y="0"/>
                </a:lnTo>
                <a:lnTo>
                  <a:pt x="1013460" y="571500"/>
                </a:lnTo>
                <a:lnTo>
                  <a:pt x="1013460" y="1013460"/>
                </a:lnTo>
                <a:lnTo>
                  <a:pt x="571500" y="1013460"/>
                </a:lnTo>
                <a:lnTo>
                  <a:pt x="0" y="1013460"/>
                </a:lnTo>
                <a:lnTo>
                  <a:pt x="0" y="571500"/>
                </a:lnTo>
                <a:lnTo>
                  <a:pt x="571500" y="5715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dirty="0"/>
          </a:p>
        </p:txBody>
      </p:sp>
      <p:sp>
        <p:nvSpPr>
          <p:cNvPr id="63" name="TextBox 4">
            <a:extLst>
              <a:ext uri="{FF2B5EF4-FFF2-40B4-BE49-F238E27FC236}">
                <a16:creationId xmlns:a16="http://schemas.microsoft.com/office/drawing/2014/main" id="{FBBD720A-3CC4-47D5-A185-8D01653C59A1}"/>
              </a:ext>
            </a:extLst>
          </p:cNvPr>
          <p:cNvSpPr txBox="1"/>
          <p:nvPr/>
        </p:nvSpPr>
        <p:spPr>
          <a:xfrm>
            <a:off x="1354446" y="582941"/>
            <a:ext cx="1119730" cy="400110"/>
          </a:xfrm>
          <a:prstGeom prst="rect">
            <a:avLst/>
          </a:prstGeom>
          <a:noFill/>
        </p:spPr>
        <p:txBody>
          <a:bodyPr wrap="none">
            <a:spAutoFit/>
          </a:bodyPr>
          <a:lstStyle/>
          <a:p>
            <a:pPr fontAlgn="auto">
              <a:spcBef>
                <a:spcPts val="0"/>
              </a:spcBef>
              <a:spcAft>
                <a:spcPts val="0"/>
              </a:spcAft>
              <a:defRPr/>
            </a:pPr>
            <a:r>
              <a:rPr lang="en-US" altLang="zh-CN" sz="2000" dirty="0">
                <a:solidFill>
                  <a:schemeClr val="tx1">
                    <a:lumMod val="65000"/>
                    <a:lumOff val="35000"/>
                  </a:schemeClr>
                </a:solidFill>
                <a:latin typeface="+mn-lt"/>
                <a:ea typeface="+mn-ea"/>
              </a:rPr>
              <a:t>Contents</a:t>
            </a:r>
            <a:endParaRPr lang="zh-CN" altLang="en-US" sz="2000" dirty="0">
              <a:solidFill>
                <a:schemeClr val="tx1">
                  <a:lumMod val="65000"/>
                  <a:lumOff val="35000"/>
                </a:schemeClr>
              </a:solidFill>
              <a:latin typeface="+mn-lt"/>
              <a:ea typeface="+mn-ea"/>
            </a:endParaRPr>
          </a:p>
        </p:txBody>
      </p:sp>
      <p:sp>
        <p:nvSpPr>
          <p:cNvPr id="64" name="TextBox 5">
            <a:extLst>
              <a:ext uri="{FF2B5EF4-FFF2-40B4-BE49-F238E27FC236}">
                <a16:creationId xmlns:a16="http://schemas.microsoft.com/office/drawing/2014/main" id="{D33B2B17-4A9F-4813-841A-777C628FA435}"/>
              </a:ext>
            </a:extLst>
          </p:cNvPr>
          <p:cNvSpPr txBox="1"/>
          <p:nvPr/>
        </p:nvSpPr>
        <p:spPr>
          <a:xfrm>
            <a:off x="651199" y="521386"/>
            <a:ext cx="800219" cy="461665"/>
          </a:xfrm>
          <a:prstGeom prst="rect">
            <a:avLst/>
          </a:prstGeom>
          <a:noFill/>
        </p:spPr>
        <p:txBody>
          <a:bodyPr wrap="none">
            <a:spAutoFit/>
          </a:bodyPr>
          <a:lstStyle/>
          <a:p>
            <a:pPr fontAlgn="auto">
              <a:spcBef>
                <a:spcPts val="0"/>
              </a:spcBef>
              <a:spcAft>
                <a:spcPts val="0"/>
              </a:spcAft>
              <a:defRPr/>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目录</a:t>
            </a:r>
          </a:p>
        </p:txBody>
      </p:sp>
    </p:spTree>
    <p:extLst>
      <p:ext uri="{BB962C8B-B14F-4D97-AF65-F5344CB8AC3E}">
        <p14:creationId xmlns:p14="http://schemas.microsoft.com/office/powerpoint/2010/main" val="11287988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1000"/>
                                        <p:tgtEl>
                                          <p:spTgt spid="64"/>
                                        </p:tgtEl>
                                      </p:cBhvr>
                                    </p:animEffect>
                                    <p:anim calcmode="lin" valueType="num">
                                      <p:cBhvr>
                                        <p:cTn id="12" dur="1000" fill="hold"/>
                                        <p:tgtEl>
                                          <p:spTgt spid="64"/>
                                        </p:tgtEl>
                                        <p:attrNameLst>
                                          <p:attrName>ppt_x</p:attrName>
                                        </p:attrNameLst>
                                      </p:cBhvr>
                                      <p:tavLst>
                                        <p:tav tm="0">
                                          <p:val>
                                            <p:strVal val="#ppt_x"/>
                                          </p:val>
                                        </p:tav>
                                        <p:tav tm="100000">
                                          <p:val>
                                            <p:strVal val="#ppt_x"/>
                                          </p:val>
                                        </p:tav>
                                      </p:tavLst>
                                    </p:anim>
                                    <p:anim calcmode="lin" valueType="num">
                                      <p:cBhvr>
                                        <p:cTn id="13" dur="1000" fill="hold"/>
                                        <p:tgtEl>
                                          <p:spTgt spid="6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1000"/>
                                        <p:tgtEl>
                                          <p:spTgt spid="63"/>
                                        </p:tgtEl>
                                      </p:cBhvr>
                                    </p:animEffect>
                                    <p:anim calcmode="lin" valueType="num">
                                      <p:cBhvr>
                                        <p:cTn id="17" dur="1000" fill="hold"/>
                                        <p:tgtEl>
                                          <p:spTgt spid="63"/>
                                        </p:tgtEl>
                                        <p:attrNameLst>
                                          <p:attrName>ppt_x</p:attrName>
                                        </p:attrNameLst>
                                      </p:cBhvr>
                                      <p:tavLst>
                                        <p:tav tm="0">
                                          <p:val>
                                            <p:strVal val="#ppt_x"/>
                                          </p:val>
                                        </p:tav>
                                        <p:tav tm="100000">
                                          <p:val>
                                            <p:strVal val="#ppt_x"/>
                                          </p:val>
                                        </p:tav>
                                      </p:tavLst>
                                    </p:anim>
                                    <p:anim calcmode="lin" valueType="num">
                                      <p:cBhvr>
                                        <p:cTn id="18" dur="1000" fill="hold"/>
                                        <p:tgtEl>
                                          <p:spTgt spid="63"/>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78"/>
                                        </p:tgtEl>
                                        <p:attrNameLst>
                                          <p:attrName>style.visibility</p:attrName>
                                        </p:attrNameLst>
                                      </p:cBhvr>
                                      <p:to>
                                        <p:strVal val="visible"/>
                                      </p:to>
                                    </p:set>
                                    <p:animEffect transition="in" filter="wipe(left)">
                                      <p:cBhvr>
                                        <p:cTn id="22" dur="500"/>
                                        <p:tgtEl>
                                          <p:spTgt spid="178"/>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83"/>
                                        </p:tgtEl>
                                        <p:attrNameLst>
                                          <p:attrName>style.visibility</p:attrName>
                                        </p:attrNameLst>
                                      </p:cBhvr>
                                      <p:to>
                                        <p:strVal val="visible"/>
                                      </p:to>
                                    </p:set>
                                    <p:animEffect transition="in" filter="fade">
                                      <p:cBhvr>
                                        <p:cTn id="26" dur="500"/>
                                        <p:tgtEl>
                                          <p:spTgt spid="183"/>
                                        </p:tgtEl>
                                      </p:cBhvr>
                                    </p:animEffect>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up)">
                                      <p:cBhvr>
                                        <p:cTn id="30" dur="500"/>
                                        <p:tgtEl>
                                          <p:spTgt spid="2"/>
                                        </p:tgtEl>
                                      </p:cBhvr>
                                    </p:animEffect>
                                  </p:childTnLst>
                                </p:cTn>
                              </p:par>
                            </p:childTnLst>
                          </p:cTn>
                        </p:par>
                        <p:par>
                          <p:cTn id="31" fill="hold">
                            <p:stCondLst>
                              <p:cond delay="3000"/>
                            </p:stCondLst>
                            <p:childTnLst>
                              <p:par>
                                <p:cTn id="32" presetID="2" presetClass="entr" presetSubtype="4" fill="hold" grpId="0" nodeType="afterEffect">
                                  <p:stCondLst>
                                    <p:cond delay="0"/>
                                  </p:stCondLst>
                                  <p:childTnLst>
                                    <p:set>
                                      <p:cBhvr>
                                        <p:cTn id="33" dur="1" fill="hold">
                                          <p:stCondLst>
                                            <p:cond delay="0"/>
                                          </p:stCondLst>
                                        </p:cTn>
                                        <p:tgtEl>
                                          <p:spTgt spid="232"/>
                                        </p:tgtEl>
                                        <p:attrNameLst>
                                          <p:attrName>style.visibility</p:attrName>
                                        </p:attrNameLst>
                                      </p:cBhvr>
                                      <p:to>
                                        <p:strVal val="visible"/>
                                      </p:to>
                                    </p:set>
                                    <p:anim calcmode="lin" valueType="num">
                                      <p:cBhvr additive="base">
                                        <p:cTn id="34" dur="500" fill="hold"/>
                                        <p:tgtEl>
                                          <p:spTgt spid="232"/>
                                        </p:tgtEl>
                                        <p:attrNameLst>
                                          <p:attrName>ppt_x</p:attrName>
                                        </p:attrNameLst>
                                      </p:cBhvr>
                                      <p:tavLst>
                                        <p:tav tm="0">
                                          <p:val>
                                            <p:strVal val="#ppt_x"/>
                                          </p:val>
                                        </p:tav>
                                        <p:tav tm="100000">
                                          <p:val>
                                            <p:strVal val="#ppt_x"/>
                                          </p:val>
                                        </p:tav>
                                      </p:tavLst>
                                    </p:anim>
                                    <p:anim calcmode="lin" valueType="num">
                                      <p:cBhvr additive="base">
                                        <p:cTn id="35" dur="500" fill="hold"/>
                                        <p:tgtEl>
                                          <p:spTgt spid="232"/>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179"/>
                                        </p:tgtEl>
                                        <p:attrNameLst>
                                          <p:attrName>style.visibility</p:attrName>
                                        </p:attrNameLst>
                                      </p:cBhvr>
                                      <p:to>
                                        <p:strVal val="visible"/>
                                      </p:to>
                                    </p:set>
                                    <p:animEffect transition="in" filter="wipe(left)">
                                      <p:cBhvr>
                                        <p:cTn id="39" dur="500"/>
                                        <p:tgtEl>
                                          <p:spTgt spid="179"/>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184"/>
                                        </p:tgtEl>
                                        <p:attrNameLst>
                                          <p:attrName>style.visibility</p:attrName>
                                        </p:attrNameLst>
                                      </p:cBhvr>
                                      <p:to>
                                        <p:strVal val="visible"/>
                                      </p:to>
                                    </p:set>
                                    <p:animEffect transition="in" filter="fade">
                                      <p:cBhvr>
                                        <p:cTn id="43" dur="500"/>
                                        <p:tgtEl>
                                          <p:spTgt spid="184"/>
                                        </p:tgtEl>
                                      </p:cBhvr>
                                    </p:animEffect>
                                  </p:childTnLst>
                                </p:cTn>
                              </p:par>
                            </p:childTnLst>
                          </p:cTn>
                        </p:par>
                        <p:par>
                          <p:cTn id="44" fill="hold">
                            <p:stCondLst>
                              <p:cond delay="4500"/>
                            </p:stCondLst>
                            <p:childTnLst>
                              <p:par>
                                <p:cTn id="45" presetID="22" presetClass="entr" presetSubtype="4"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down)">
                                      <p:cBhvr>
                                        <p:cTn id="47" dur="500"/>
                                        <p:tgtEl>
                                          <p:spTgt spid="3"/>
                                        </p:tgtEl>
                                      </p:cBhvr>
                                    </p:animEffect>
                                  </p:childTnLst>
                                </p:cTn>
                              </p:par>
                            </p:childTnLst>
                          </p:cTn>
                        </p:par>
                        <p:par>
                          <p:cTn id="48" fill="hold">
                            <p:stCondLst>
                              <p:cond delay="5000"/>
                            </p:stCondLst>
                            <p:childTnLst>
                              <p:par>
                                <p:cTn id="49" presetID="2" presetClass="entr" presetSubtype="4" fill="hold" grpId="0" nodeType="afterEffect">
                                  <p:stCondLst>
                                    <p:cond delay="0"/>
                                  </p:stCondLst>
                                  <p:childTnLst>
                                    <p:set>
                                      <p:cBhvr>
                                        <p:cTn id="50" dur="1" fill="hold">
                                          <p:stCondLst>
                                            <p:cond delay="0"/>
                                          </p:stCondLst>
                                        </p:cTn>
                                        <p:tgtEl>
                                          <p:spTgt spid="244"/>
                                        </p:tgtEl>
                                        <p:attrNameLst>
                                          <p:attrName>style.visibility</p:attrName>
                                        </p:attrNameLst>
                                      </p:cBhvr>
                                      <p:to>
                                        <p:strVal val="visible"/>
                                      </p:to>
                                    </p:set>
                                    <p:anim calcmode="lin" valueType="num">
                                      <p:cBhvr additive="base">
                                        <p:cTn id="51" dur="500" fill="hold"/>
                                        <p:tgtEl>
                                          <p:spTgt spid="244"/>
                                        </p:tgtEl>
                                        <p:attrNameLst>
                                          <p:attrName>ppt_x</p:attrName>
                                        </p:attrNameLst>
                                      </p:cBhvr>
                                      <p:tavLst>
                                        <p:tav tm="0">
                                          <p:val>
                                            <p:strVal val="#ppt_x"/>
                                          </p:val>
                                        </p:tav>
                                        <p:tav tm="100000">
                                          <p:val>
                                            <p:strVal val="#ppt_x"/>
                                          </p:val>
                                        </p:tav>
                                      </p:tavLst>
                                    </p:anim>
                                    <p:anim calcmode="lin" valueType="num">
                                      <p:cBhvr additive="base">
                                        <p:cTn id="52" dur="500" fill="hold"/>
                                        <p:tgtEl>
                                          <p:spTgt spid="244"/>
                                        </p:tgtEl>
                                        <p:attrNameLst>
                                          <p:attrName>ppt_y</p:attrName>
                                        </p:attrNameLst>
                                      </p:cBhvr>
                                      <p:tavLst>
                                        <p:tav tm="0">
                                          <p:val>
                                            <p:strVal val="1+#ppt_h/2"/>
                                          </p:val>
                                        </p:tav>
                                        <p:tav tm="100000">
                                          <p:val>
                                            <p:strVal val="#ppt_y"/>
                                          </p:val>
                                        </p:tav>
                                      </p:tavLst>
                                    </p:anim>
                                  </p:childTnLst>
                                </p:cTn>
                              </p:par>
                            </p:childTnLst>
                          </p:cTn>
                        </p:par>
                        <p:par>
                          <p:cTn id="53" fill="hold">
                            <p:stCondLst>
                              <p:cond delay="5500"/>
                            </p:stCondLst>
                            <p:childTnLst>
                              <p:par>
                                <p:cTn id="54" presetID="22" presetClass="entr" presetSubtype="8" fill="hold" grpId="0" nodeType="afterEffect">
                                  <p:stCondLst>
                                    <p:cond delay="0"/>
                                  </p:stCondLst>
                                  <p:childTnLst>
                                    <p:set>
                                      <p:cBhvr>
                                        <p:cTn id="55" dur="1" fill="hold">
                                          <p:stCondLst>
                                            <p:cond delay="0"/>
                                          </p:stCondLst>
                                        </p:cTn>
                                        <p:tgtEl>
                                          <p:spTgt spid="180"/>
                                        </p:tgtEl>
                                        <p:attrNameLst>
                                          <p:attrName>style.visibility</p:attrName>
                                        </p:attrNameLst>
                                      </p:cBhvr>
                                      <p:to>
                                        <p:strVal val="visible"/>
                                      </p:to>
                                    </p:set>
                                    <p:animEffect transition="in" filter="wipe(left)">
                                      <p:cBhvr>
                                        <p:cTn id="56" dur="500"/>
                                        <p:tgtEl>
                                          <p:spTgt spid="180"/>
                                        </p:tgtEl>
                                      </p:cBhvr>
                                    </p:animEffect>
                                  </p:childTnLst>
                                </p:cTn>
                              </p:par>
                            </p:childTnLst>
                          </p:cTn>
                        </p:par>
                        <p:par>
                          <p:cTn id="57" fill="hold">
                            <p:stCondLst>
                              <p:cond delay="6000"/>
                            </p:stCondLst>
                            <p:childTnLst>
                              <p:par>
                                <p:cTn id="58" presetID="10" presetClass="entr" presetSubtype="0" fill="hold" grpId="0" nodeType="afterEffect">
                                  <p:stCondLst>
                                    <p:cond delay="0"/>
                                  </p:stCondLst>
                                  <p:childTnLst>
                                    <p:set>
                                      <p:cBhvr>
                                        <p:cTn id="59" dur="1" fill="hold">
                                          <p:stCondLst>
                                            <p:cond delay="0"/>
                                          </p:stCondLst>
                                        </p:cTn>
                                        <p:tgtEl>
                                          <p:spTgt spid="185"/>
                                        </p:tgtEl>
                                        <p:attrNameLst>
                                          <p:attrName>style.visibility</p:attrName>
                                        </p:attrNameLst>
                                      </p:cBhvr>
                                      <p:to>
                                        <p:strVal val="visible"/>
                                      </p:to>
                                    </p:set>
                                    <p:animEffect transition="in" filter="fade">
                                      <p:cBhvr>
                                        <p:cTn id="60" dur="500"/>
                                        <p:tgtEl>
                                          <p:spTgt spid="185"/>
                                        </p:tgtEl>
                                      </p:cBhvr>
                                    </p:animEffect>
                                  </p:childTnLst>
                                </p:cTn>
                              </p:par>
                            </p:childTnLst>
                          </p:cTn>
                        </p:par>
                        <p:par>
                          <p:cTn id="61" fill="hold">
                            <p:stCondLst>
                              <p:cond delay="6500"/>
                            </p:stCondLst>
                            <p:childTnLst>
                              <p:par>
                                <p:cTn id="62" presetID="22" presetClass="entr" presetSubtype="1"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wipe(up)">
                                      <p:cBhvr>
                                        <p:cTn id="64" dur="500"/>
                                        <p:tgtEl>
                                          <p:spTgt spid="4"/>
                                        </p:tgtEl>
                                      </p:cBhvr>
                                    </p:animEffect>
                                  </p:childTnLst>
                                </p:cTn>
                              </p:par>
                            </p:childTnLst>
                          </p:cTn>
                        </p:par>
                        <p:par>
                          <p:cTn id="65" fill="hold">
                            <p:stCondLst>
                              <p:cond delay="7000"/>
                            </p:stCondLst>
                            <p:childTnLst>
                              <p:par>
                                <p:cTn id="66" presetID="2" presetClass="entr" presetSubtype="4" fill="hold" grpId="0" nodeType="afterEffect">
                                  <p:stCondLst>
                                    <p:cond delay="0"/>
                                  </p:stCondLst>
                                  <p:childTnLst>
                                    <p:set>
                                      <p:cBhvr>
                                        <p:cTn id="67" dur="1" fill="hold">
                                          <p:stCondLst>
                                            <p:cond delay="0"/>
                                          </p:stCondLst>
                                        </p:cTn>
                                        <p:tgtEl>
                                          <p:spTgt spid="250"/>
                                        </p:tgtEl>
                                        <p:attrNameLst>
                                          <p:attrName>style.visibility</p:attrName>
                                        </p:attrNameLst>
                                      </p:cBhvr>
                                      <p:to>
                                        <p:strVal val="visible"/>
                                      </p:to>
                                    </p:set>
                                    <p:anim calcmode="lin" valueType="num">
                                      <p:cBhvr additive="base">
                                        <p:cTn id="68" dur="500" fill="hold"/>
                                        <p:tgtEl>
                                          <p:spTgt spid="250"/>
                                        </p:tgtEl>
                                        <p:attrNameLst>
                                          <p:attrName>ppt_x</p:attrName>
                                        </p:attrNameLst>
                                      </p:cBhvr>
                                      <p:tavLst>
                                        <p:tav tm="0">
                                          <p:val>
                                            <p:strVal val="#ppt_x"/>
                                          </p:val>
                                        </p:tav>
                                        <p:tav tm="100000">
                                          <p:val>
                                            <p:strVal val="#ppt_x"/>
                                          </p:val>
                                        </p:tav>
                                      </p:tavLst>
                                    </p:anim>
                                    <p:anim calcmode="lin" valueType="num">
                                      <p:cBhvr additive="base">
                                        <p:cTn id="69" dur="500" fill="hold"/>
                                        <p:tgtEl>
                                          <p:spTgt spid="250"/>
                                        </p:tgtEl>
                                        <p:attrNameLst>
                                          <p:attrName>ppt_y</p:attrName>
                                        </p:attrNameLst>
                                      </p:cBhvr>
                                      <p:tavLst>
                                        <p:tav tm="0">
                                          <p:val>
                                            <p:strVal val="1+#ppt_h/2"/>
                                          </p:val>
                                        </p:tav>
                                        <p:tav tm="100000">
                                          <p:val>
                                            <p:strVal val="#ppt_y"/>
                                          </p:val>
                                        </p:tav>
                                      </p:tavLst>
                                    </p:anim>
                                  </p:childTnLst>
                                </p:cTn>
                              </p:par>
                            </p:childTnLst>
                          </p:cTn>
                        </p:par>
                        <p:par>
                          <p:cTn id="70" fill="hold">
                            <p:stCondLst>
                              <p:cond delay="7500"/>
                            </p:stCondLst>
                            <p:childTnLst>
                              <p:par>
                                <p:cTn id="71" presetID="22" presetClass="entr" presetSubtype="8" fill="hold" grpId="0" nodeType="afterEffect">
                                  <p:stCondLst>
                                    <p:cond delay="0"/>
                                  </p:stCondLst>
                                  <p:childTnLst>
                                    <p:set>
                                      <p:cBhvr>
                                        <p:cTn id="72" dur="1" fill="hold">
                                          <p:stCondLst>
                                            <p:cond delay="0"/>
                                          </p:stCondLst>
                                        </p:cTn>
                                        <p:tgtEl>
                                          <p:spTgt spid="181"/>
                                        </p:tgtEl>
                                        <p:attrNameLst>
                                          <p:attrName>style.visibility</p:attrName>
                                        </p:attrNameLst>
                                      </p:cBhvr>
                                      <p:to>
                                        <p:strVal val="visible"/>
                                      </p:to>
                                    </p:set>
                                    <p:animEffect transition="in" filter="wipe(left)">
                                      <p:cBhvr>
                                        <p:cTn id="73" dur="500"/>
                                        <p:tgtEl>
                                          <p:spTgt spid="181"/>
                                        </p:tgtEl>
                                      </p:cBhvr>
                                    </p:animEffect>
                                  </p:childTnLst>
                                </p:cTn>
                              </p:par>
                            </p:childTnLst>
                          </p:cTn>
                        </p:par>
                        <p:par>
                          <p:cTn id="74" fill="hold">
                            <p:stCondLst>
                              <p:cond delay="8000"/>
                            </p:stCondLst>
                            <p:childTnLst>
                              <p:par>
                                <p:cTn id="75" presetID="10" presetClass="entr" presetSubtype="0" fill="hold" grpId="0" nodeType="afterEffect">
                                  <p:stCondLst>
                                    <p:cond delay="0"/>
                                  </p:stCondLst>
                                  <p:childTnLst>
                                    <p:set>
                                      <p:cBhvr>
                                        <p:cTn id="76" dur="1" fill="hold">
                                          <p:stCondLst>
                                            <p:cond delay="0"/>
                                          </p:stCondLst>
                                        </p:cTn>
                                        <p:tgtEl>
                                          <p:spTgt spid="186"/>
                                        </p:tgtEl>
                                        <p:attrNameLst>
                                          <p:attrName>style.visibility</p:attrName>
                                        </p:attrNameLst>
                                      </p:cBhvr>
                                      <p:to>
                                        <p:strVal val="visible"/>
                                      </p:to>
                                    </p:set>
                                    <p:animEffect transition="in" filter="fade">
                                      <p:cBhvr>
                                        <p:cTn id="77" dur="500"/>
                                        <p:tgtEl>
                                          <p:spTgt spid="186"/>
                                        </p:tgtEl>
                                      </p:cBhvr>
                                    </p:animEffect>
                                  </p:childTnLst>
                                </p:cTn>
                              </p:par>
                            </p:childTnLst>
                          </p:cTn>
                        </p:par>
                        <p:par>
                          <p:cTn id="78" fill="hold">
                            <p:stCondLst>
                              <p:cond delay="8500"/>
                            </p:stCondLst>
                            <p:childTnLst>
                              <p:par>
                                <p:cTn id="79" presetID="22" presetClass="entr" presetSubtype="4" fill="hold" nodeType="after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wipe(down)">
                                      <p:cBhvr>
                                        <p:cTn id="81" dur="500"/>
                                        <p:tgtEl>
                                          <p:spTgt spid="5"/>
                                        </p:tgtEl>
                                      </p:cBhvr>
                                    </p:animEffect>
                                  </p:childTnLst>
                                </p:cTn>
                              </p:par>
                            </p:childTnLst>
                          </p:cTn>
                        </p:par>
                        <p:par>
                          <p:cTn id="82" fill="hold">
                            <p:stCondLst>
                              <p:cond delay="9000"/>
                            </p:stCondLst>
                            <p:childTnLst>
                              <p:par>
                                <p:cTn id="83" presetID="2" presetClass="entr" presetSubtype="4" fill="hold" grpId="0" nodeType="afterEffect">
                                  <p:stCondLst>
                                    <p:cond delay="0"/>
                                  </p:stCondLst>
                                  <p:childTnLst>
                                    <p:set>
                                      <p:cBhvr>
                                        <p:cTn id="84" dur="1" fill="hold">
                                          <p:stCondLst>
                                            <p:cond delay="0"/>
                                          </p:stCondLst>
                                        </p:cTn>
                                        <p:tgtEl>
                                          <p:spTgt spid="256"/>
                                        </p:tgtEl>
                                        <p:attrNameLst>
                                          <p:attrName>style.visibility</p:attrName>
                                        </p:attrNameLst>
                                      </p:cBhvr>
                                      <p:to>
                                        <p:strVal val="visible"/>
                                      </p:to>
                                    </p:set>
                                    <p:anim calcmode="lin" valueType="num">
                                      <p:cBhvr additive="base">
                                        <p:cTn id="85" dur="500" fill="hold"/>
                                        <p:tgtEl>
                                          <p:spTgt spid="256"/>
                                        </p:tgtEl>
                                        <p:attrNameLst>
                                          <p:attrName>ppt_x</p:attrName>
                                        </p:attrNameLst>
                                      </p:cBhvr>
                                      <p:tavLst>
                                        <p:tav tm="0">
                                          <p:val>
                                            <p:strVal val="#ppt_x"/>
                                          </p:val>
                                        </p:tav>
                                        <p:tav tm="100000">
                                          <p:val>
                                            <p:strVal val="#ppt_x"/>
                                          </p:val>
                                        </p:tav>
                                      </p:tavLst>
                                    </p:anim>
                                    <p:anim calcmode="lin" valueType="num">
                                      <p:cBhvr additive="base">
                                        <p:cTn id="86" dur="500" fill="hold"/>
                                        <p:tgtEl>
                                          <p:spTgt spid="2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79" grpId="0" animBg="1"/>
      <p:bldP spid="180" grpId="0" animBg="1"/>
      <p:bldP spid="181" grpId="0" animBg="1"/>
      <p:bldP spid="183" grpId="0"/>
      <p:bldP spid="184" grpId="0"/>
      <p:bldP spid="185" grpId="0"/>
      <p:bldP spid="186" grpId="0"/>
      <p:bldP spid="232" grpId="0"/>
      <p:bldP spid="244" grpId="0"/>
      <p:bldP spid="250" grpId="0"/>
      <p:bldP spid="256" grpId="0"/>
      <p:bldP spid="62" grpId="0" animBg="1"/>
      <p:bldP spid="63" grpId="0"/>
      <p:bldP spid="6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32"/>
          <p:cNvCxnSpPr>
            <a:endCxn id="7" idx="4"/>
          </p:cNvCxnSpPr>
          <p:nvPr/>
        </p:nvCxnSpPr>
        <p:spPr>
          <a:xfrm rot="16200000" flipH="1">
            <a:off x="3215558" y="375085"/>
            <a:ext cx="1030845" cy="282263"/>
          </a:xfrm>
          <a:prstGeom prst="curvedConnector2">
            <a:avLst/>
          </a:prstGeom>
          <a:ln>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2"/>
            <a:endCxn id="9" idx="6"/>
          </p:cNvCxnSpPr>
          <p:nvPr/>
        </p:nvCxnSpPr>
        <p:spPr>
          <a:xfrm rot="5400000">
            <a:off x="2981275" y="1228704"/>
            <a:ext cx="1087904" cy="1383863"/>
          </a:xfrm>
          <a:prstGeom prst="curvedConnector3">
            <a:avLst>
              <a:gd name="adj1" fmla="val 50000"/>
            </a:avLst>
          </a:prstGeom>
          <a:ln>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2"/>
            <a:endCxn id="11" idx="5"/>
          </p:cNvCxnSpPr>
          <p:nvPr/>
        </p:nvCxnSpPr>
        <p:spPr>
          <a:xfrm rot="16200000" flipH="1">
            <a:off x="3486426" y="2501545"/>
            <a:ext cx="734725" cy="2040988"/>
          </a:xfrm>
          <a:prstGeom prst="curvedConnector3">
            <a:avLst>
              <a:gd name="adj1" fmla="val 50000"/>
            </a:avLst>
          </a:prstGeom>
          <a:ln>
            <a:solidFill>
              <a:srgbClr val="7F8C8D"/>
            </a:solidFill>
            <a:prstDash val="dash"/>
          </a:ln>
        </p:spPr>
        <p:style>
          <a:lnRef idx="1">
            <a:schemeClr val="accent1"/>
          </a:lnRef>
          <a:fillRef idx="0">
            <a:schemeClr val="accent1"/>
          </a:fillRef>
          <a:effectRef idx="0">
            <a:schemeClr val="accent1"/>
          </a:effectRef>
          <a:fontRef idx="minor">
            <a:schemeClr val="tx1"/>
          </a:fontRef>
        </p:style>
      </p:cxnSp>
      <p:sp>
        <p:nvSpPr>
          <p:cNvPr id="7" name="Teardrop 6"/>
          <p:cNvSpPr/>
          <p:nvPr/>
        </p:nvSpPr>
        <p:spPr>
          <a:xfrm>
            <a:off x="3872113" y="686595"/>
            <a:ext cx="690089" cy="690089"/>
          </a:xfrm>
          <a:prstGeom prst="teardrop">
            <a:avLst/>
          </a:prstGeom>
          <a:solidFill>
            <a:schemeClr val="bg1"/>
          </a:solid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2013</a:t>
            </a:r>
          </a:p>
        </p:txBody>
      </p:sp>
      <p:sp>
        <p:nvSpPr>
          <p:cNvPr id="8" name="TextBox 7"/>
          <p:cNvSpPr txBox="1"/>
          <p:nvPr/>
        </p:nvSpPr>
        <p:spPr>
          <a:xfrm>
            <a:off x="4702582" y="743098"/>
            <a:ext cx="1882703" cy="484748"/>
          </a:xfrm>
          <a:prstGeom prst="rect">
            <a:avLst/>
          </a:prstGeom>
          <a:noFill/>
        </p:spPr>
        <p:txBody>
          <a:bodyPr wrap="square" rtlCol="0">
            <a:spAutoFit/>
          </a:bodyPr>
          <a:lstStyle/>
          <a:p>
            <a:r>
              <a:rPr lang="zh-CN" altLang="en-US" sz="1050" b="1">
                <a:solidFill>
                  <a:schemeClr val="accent6"/>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p>
          <a:p>
            <a:r>
              <a:rPr lang="zh-CN" altLang="en-US" sz="75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75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9" name="Teardrop 8"/>
          <p:cNvSpPr/>
          <p:nvPr/>
        </p:nvSpPr>
        <p:spPr>
          <a:xfrm>
            <a:off x="2488249" y="2464588"/>
            <a:ext cx="690089" cy="690089"/>
          </a:xfrm>
          <a:prstGeom prst="teardrop">
            <a:avLst/>
          </a:prstGeom>
          <a:solidFill>
            <a:schemeClr val="bg1"/>
          </a:solid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2014</a:t>
            </a:r>
          </a:p>
        </p:txBody>
      </p:sp>
      <p:sp>
        <p:nvSpPr>
          <p:cNvPr id="10" name="TextBox 9"/>
          <p:cNvSpPr txBox="1"/>
          <p:nvPr/>
        </p:nvSpPr>
        <p:spPr>
          <a:xfrm>
            <a:off x="3318719" y="2521092"/>
            <a:ext cx="1882703" cy="484748"/>
          </a:xfrm>
          <a:prstGeom prst="rect">
            <a:avLst/>
          </a:prstGeom>
          <a:noFill/>
        </p:spPr>
        <p:txBody>
          <a:bodyPr wrap="square" rtlCol="0">
            <a:spAutoFit/>
          </a:bodyPr>
          <a:lstStyle/>
          <a:p>
            <a:r>
              <a:rPr lang="zh-CN" altLang="en-US" sz="1050" b="1">
                <a:solidFill>
                  <a:schemeClr val="accent6"/>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p>
          <a:p>
            <a:r>
              <a:rPr lang="zh-CN" altLang="en-US" sz="75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75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11" name="Teardrop 10"/>
          <p:cNvSpPr/>
          <p:nvPr/>
        </p:nvSpPr>
        <p:spPr>
          <a:xfrm>
            <a:off x="4773221" y="3788341"/>
            <a:ext cx="690089" cy="690089"/>
          </a:xfrm>
          <a:prstGeom prst="teardrop">
            <a:avLst/>
          </a:prstGeom>
          <a:solidFill>
            <a:schemeClr val="bg1"/>
          </a:solid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12" name="TextBox 11"/>
          <p:cNvSpPr txBox="1"/>
          <p:nvPr/>
        </p:nvSpPr>
        <p:spPr>
          <a:xfrm>
            <a:off x="5603691" y="3844845"/>
            <a:ext cx="1882703" cy="484748"/>
          </a:xfrm>
          <a:prstGeom prst="rect">
            <a:avLst/>
          </a:prstGeom>
          <a:noFill/>
        </p:spPr>
        <p:txBody>
          <a:bodyPr wrap="square" rtlCol="0">
            <a:spAutoFit/>
          </a:bodyPr>
          <a:lstStyle/>
          <a:p>
            <a:r>
              <a:rPr lang="zh-CN" altLang="en-US" sz="1050" b="1">
                <a:solidFill>
                  <a:schemeClr val="accent6"/>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p>
          <a:p>
            <a:r>
              <a:rPr lang="zh-CN" altLang="en-US" sz="75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75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14" name="KSO_Shape"/>
          <p:cNvSpPr>
            <a:spLocks/>
          </p:cNvSpPr>
          <p:nvPr/>
        </p:nvSpPr>
        <p:spPr bwMode="auto">
          <a:xfrm>
            <a:off x="4946451" y="3979512"/>
            <a:ext cx="343628" cy="344202"/>
          </a:xfrm>
          <a:custGeom>
            <a:avLst/>
            <a:gdLst>
              <a:gd name="T0" fmla="*/ 2147483646 w 4409"/>
              <a:gd name="T1" fmla="*/ 2147483646 h 4408"/>
              <a:gd name="T2" fmla="*/ 2147483646 w 4409"/>
              <a:gd name="T3" fmla="*/ 2147483646 h 4408"/>
              <a:gd name="T4" fmla="*/ 2147483646 w 4409"/>
              <a:gd name="T5" fmla="*/ 2147483646 h 4408"/>
              <a:gd name="T6" fmla="*/ 2147483646 w 4409"/>
              <a:gd name="T7" fmla="*/ 2147483646 h 4408"/>
              <a:gd name="T8" fmla="*/ 2147483646 w 4409"/>
              <a:gd name="T9" fmla="*/ 2147483646 h 4408"/>
              <a:gd name="T10" fmla="*/ 2147483646 w 4409"/>
              <a:gd name="T11" fmla="*/ 2147483646 h 4408"/>
              <a:gd name="T12" fmla="*/ 2147483646 w 4409"/>
              <a:gd name="T13" fmla="*/ 2147483646 h 4408"/>
              <a:gd name="T14" fmla="*/ 2147483646 w 4409"/>
              <a:gd name="T15" fmla="*/ 2147483646 h 4408"/>
              <a:gd name="T16" fmla="*/ 481718167 w 4409"/>
              <a:gd name="T17" fmla="*/ 2147483646 h 4408"/>
              <a:gd name="T18" fmla="*/ 321145301 w 4409"/>
              <a:gd name="T19" fmla="*/ 2147483646 h 4408"/>
              <a:gd name="T20" fmla="*/ 2147483646 w 4409"/>
              <a:gd name="T21" fmla="*/ 2147483646 h 4408"/>
              <a:gd name="T22" fmla="*/ 2147483646 w 4409"/>
              <a:gd name="T23" fmla="*/ 2147483646 h 4408"/>
              <a:gd name="T24" fmla="*/ 2147483646 w 4409"/>
              <a:gd name="T25" fmla="*/ 2147483646 h 4408"/>
              <a:gd name="T26" fmla="*/ 2147483646 w 4409"/>
              <a:gd name="T27" fmla="*/ 2147483646 h 4408"/>
              <a:gd name="T28" fmla="*/ 2147483646 w 4409"/>
              <a:gd name="T29" fmla="*/ 2147483646 h 4408"/>
              <a:gd name="T30" fmla="*/ 2147483646 w 4409"/>
              <a:gd name="T31" fmla="*/ 2147483646 h 4408"/>
              <a:gd name="T32" fmla="*/ 2147483646 w 4409"/>
              <a:gd name="T33" fmla="*/ 2147483646 h 4408"/>
              <a:gd name="T34" fmla="*/ 2147483646 w 4409"/>
              <a:gd name="T35" fmla="*/ 2147483646 h 4408"/>
              <a:gd name="T36" fmla="*/ 2147483646 w 4409"/>
              <a:gd name="T37" fmla="*/ 2147483646 h 4408"/>
              <a:gd name="T38" fmla="*/ 2147483646 w 4409"/>
              <a:gd name="T39" fmla="*/ 2147483646 h 4408"/>
              <a:gd name="T40" fmla="*/ 2147483646 w 4409"/>
              <a:gd name="T41" fmla="*/ 2147483646 h 4408"/>
              <a:gd name="T42" fmla="*/ 2147483646 w 4409"/>
              <a:gd name="T43" fmla="*/ 2147483646 h 4408"/>
              <a:gd name="T44" fmla="*/ 2147483646 w 4409"/>
              <a:gd name="T45" fmla="*/ 2147483646 h 4408"/>
              <a:gd name="T46" fmla="*/ 2147483646 w 4409"/>
              <a:gd name="T47" fmla="*/ 2147483646 h 4408"/>
              <a:gd name="T48" fmla="*/ 2147483646 w 4409"/>
              <a:gd name="T49" fmla="*/ 2147483646 h 4408"/>
              <a:gd name="T50" fmla="*/ 2147483646 w 4409"/>
              <a:gd name="T51" fmla="*/ 2147483646 h 4408"/>
              <a:gd name="T52" fmla="*/ 2147483646 w 4409"/>
              <a:gd name="T53" fmla="*/ 2147483646 h 4408"/>
              <a:gd name="T54" fmla="*/ 2147483646 w 4409"/>
              <a:gd name="T55" fmla="*/ 2147483646 h 4408"/>
              <a:gd name="T56" fmla="*/ 2147483646 w 4409"/>
              <a:gd name="T57" fmla="*/ 2147483646 h 4408"/>
              <a:gd name="T58" fmla="*/ 2147483646 w 4409"/>
              <a:gd name="T59" fmla="*/ 2147483646 h 4408"/>
              <a:gd name="T60" fmla="*/ 2147483646 w 4409"/>
              <a:gd name="T61" fmla="*/ 2147483646 h 4408"/>
              <a:gd name="T62" fmla="*/ 2147483646 w 4409"/>
              <a:gd name="T63" fmla="*/ 2147483646 h 4408"/>
              <a:gd name="T64" fmla="*/ 2147483646 w 4409"/>
              <a:gd name="T65" fmla="*/ 2147483646 h 4408"/>
              <a:gd name="T66" fmla="*/ 2147483646 w 4409"/>
              <a:gd name="T67" fmla="*/ 2147483646 h 4408"/>
              <a:gd name="T68" fmla="*/ 2147483646 w 4409"/>
              <a:gd name="T69" fmla="*/ 2147483646 h 4408"/>
              <a:gd name="T70" fmla="*/ 2147483646 w 4409"/>
              <a:gd name="T71" fmla="*/ 2147483646 h 4408"/>
              <a:gd name="T72" fmla="*/ 2147483646 w 4409"/>
              <a:gd name="T73" fmla="*/ 2147483646 h 4408"/>
              <a:gd name="T74" fmla="*/ 2147483646 w 4409"/>
              <a:gd name="T75" fmla="*/ 2147483646 h 4408"/>
              <a:gd name="T76" fmla="*/ 2147483646 w 4409"/>
              <a:gd name="T77" fmla="*/ 2147483646 h 4408"/>
              <a:gd name="T78" fmla="*/ 2147483646 w 4409"/>
              <a:gd name="T79" fmla="*/ 2147483646 h 4408"/>
              <a:gd name="T80" fmla="*/ 2147483646 w 4409"/>
              <a:gd name="T81" fmla="*/ 2147483646 h 4408"/>
              <a:gd name="T82" fmla="*/ 2147483646 w 4409"/>
              <a:gd name="T83" fmla="*/ 2147483646 h 4408"/>
              <a:gd name="T84" fmla="*/ 2147483646 w 4409"/>
              <a:gd name="T85" fmla="*/ 2147483646 h 4408"/>
              <a:gd name="T86" fmla="*/ 2147483646 w 4409"/>
              <a:gd name="T87" fmla="*/ 2147483646 h 4408"/>
              <a:gd name="T88" fmla="*/ 2147483646 w 4409"/>
              <a:gd name="T89" fmla="*/ 2147483646 h 4408"/>
              <a:gd name="T90" fmla="*/ 2147483646 w 4409"/>
              <a:gd name="T91" fmla="*/ 2147483646 h 4408"/>
              <a:gd name="T92" fmla="*/ 2147483646 w 4409"/>
              <a:gd name="T93" fmla="*/ 2147483646 h 4408"/>
              <a:gd name="T94" fmla="*/ 2147483646 w 4409"/>
              <a:gd name="T95" fmla="*/ 2147483646 h 4408"/>
              <a:gd name="T96" fmla="*/ 2147483646 w 4409"/>
              <a:gd name="T97" fmla="*/ 2147483646 h 4408"/>
              <a:gd name="T98" fmla="*/ 2147483646 w 4409"/>
              <a:gd name="T99" fmla="*/ 2147483646 h 4408"/>
              <a:gd name="T100" fmla="*/ 2147483646 w 4409"/>
              <a:gd name="T101" fmla="*/ 2147483646 h 4408"/>
              <a:gd name="T102" fmla="*/ 2147483646 w 4409"/>
              <a:gd name="T103" fmla="*/ 2147483646 h 4408"/>
              <a:gd name="T104" fmla="*/ 2147483646 w 4409"/>
              <a:gd name="T105" fmla="*/ 2147483646 h 4408"/>
              <a:gd name="T106" fmla="*/ 2147483646 w 4409"/>
              <a:gd name="T107" fmla="*/ 2147483646 h 4408"/>
              <a:gd name="T108" fmla="*/ 2147483646 w 4409"/>
              <a:gd name="T109" fmla="*/ 2147483646 h 4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09" h="4408">
                <a:moveTo>
                  <a:pt x="3025" y="2127"/>
                </a:moveTo>
                <a:lnTo>
                  <a:pt x="3025" y="2127"/>
                </a:lnTo>
                <a:lnTo>
                  <a:pt x="3097" y="2107"/>
                </a:lnTo>
                <a:lnTo>
                  <a:pt x="3179" y="2081"/>
                </a:lnTo>
                <a:lnTo>
                  <a:pt x="3271" y="2053"/>
                </a:lnTo>
                <a:lnTo>
                  <a:pt x="3375" y="2020"/>
                </a:lnTo>
                <a:lnTo>
                  <a:pt x="3429" y="2002"/>
                </a:lnTo>
                <a:lnTo>
                  <a:pt x="3481" y="1982"/>
                </a:lnTo>
                <a:lnTo>
                  <a:pt x="3532" y="1961"/>
                </a:lnTo>
                <a:lnTo>
                  <a:pt x="3580" y="1938"/>
                </a:lnTo>
                <a:lnTo>
                  <a:pt x="3626" y="1914"/>
                </a:lnTo>
                <a:lnTo>
                  <a:pt x="3672" y="1889"/>
                </a:lnTo>
                <a:lnTo>
                  <a:pt x="3715" y="1861"/>
                </a:lnTo>
                <a:lnTo>
                  <a:pt x="3756" y="1834"/>
                </a:lnTo>
                <a:lnTo>
                  <a:pt x="3797" y="1804"/>
                </a:lnTo>
                <a:lnTo>
                  <a:pt x="3834" y="1774"/>
                </a:lnTo>
                <a:lnTo>
                  <a:pt x="3871" y="1744"/>
                </a:lnTo>
                <a:lnTo>
                  <a:pt x="3906" y="1711"/>
                </a:lnTo>
                <a:lnTo>
                  <a:pt x="3940" y="1679"/>
                </a:lnTo>
                <a:lnTo>
                  <a:pt x="3971" y="1644"/>
                </a:lnTo>
                <a:lnTo>
                  <a:pt x="4002" y="1610"/>
                </a:lnTo>
                <a:lnTo>
                  <a:pt x="4031" y="1575"/>
                </a:lnTo>
                <a:lnTo>
                  <a:pt x="4059" y="1539"/>
                </a:lnTo>
                <a:lnTo>
                  <a:pt x="4085" y="1502"/>
                </a:lnTo>
                <a:lnTo>
                  <a:pt x="4110" y="1466"/>
                </a:lnTo>
                <a:lnTo>
                  <a:pt x="4134" y="1428"/>
                </a:lnTo>
                <a:lnTo>
                  <a:pt x="4157" y="1390"/>
                </a:lnTo>
                <a:lnTo>
                  <a:pt x="4177" y="1351"/>
                </a:lnTo>
                <a:lnTo>
                  <a:pt x="4198" y="1312"/>
                </a:lnTo>
                <a:lnTo>
                  <a:pt x="4217" y="1274"/>
                </a:lnTo>
                <a:lnTo>
                  <a:pt x="4234" y="1235"/>
                </a:lnTo>
                <a:lnTo>
                  <a:pt x="4251" y="1196"/>
                </a:lnTo>
                <a:lnTo>
                  <a:pt x="4267" y="1156"/>
                </a:lnTo>
                <a:lnTo>
                  <a:pt x="4281" y="1117"/>
                </a:lnTo>
                <a:lnTo>
                  <a:pt x="4295" y="1078"/>
                </a:lnTo>
                <a:lnTo>
                  <a:pt x="4307" y="1039"/>
                </a:lnTo>
                <a:lnTo>
                  <a:pt x="4319" y="1000"/>
                </a:lnTo>
                <a:lnTo>
                  <a:pt x="4329" y="961"/>
                </a:lnTo>
                <a:lnTo>
                  <a:pt x="4340" y="923"/>
                </a:lnTo>
                <a:lnTo>
                  <a:pt x="4349" y="884"/>
                </a:lnTo>
                <a:lnTo>
                  <a:pt x="4357" y="847"/>
                </a:lnTo>
                <a:lnTo>
                  <a:pt x="4365" y="809"/>
                </a:lnTo>
                <a:lnTo>
                  <a:pt x="4377" y="736"/>
                </a:lnTo>
                <a:lnTo>
                  <a:pt x="4387" y="665"/>
                </a:lnTo>
                <a:lnTo>
                  <a:pt x="4395" y="598"/>
                </a:lnTo>
                <a:lnTo>
                  <a:pt x="4401" y="534"/>
                </a:lnTo>
                <a:lnTo>
                  <a:pt x="4405" y="474"/>
                </a:lnTo>
                <a:lnTo>
                  <a:pt x="4407" y="418"/>
                </a:lnTo>
                <a:lnTo>
                  <a:pt x="4409" y="367"/>
                </a:lnTo>
                <a:lnTo>
                  <a:pt x="4409" y="321"/>
                </a:lnTo>
                <a:lnTo>
                  <a:pt x="4409" y="281"/>
                </a:lnTo>
                <a:lnTo>
                  <a:pt x="4407" y="247"/>
                </a:lnTo>
                <a:lnTo>
                  <a:pt x="4404" y="201"/>
                </a:lnTo>
                <a:lnTo>
                  <a:pt x="4403" y="183"/>
                </a:lnTo>
                <a:lnTo>
                  <a:pt x="3786" y="183"/>
                </a:lnTo>
                <a:lnTo>
                  <a:pt x="3491" y="183"/>
                </a:lnTo>
                <a:lnTo>
                  <a:pt x="3491" y="0"/>
                </a:lnTo>
                <a:lnTo>
                  <a:pt x="919" y="0"/>
                </a:lnTo>
                <a:lnTo>
                  <a:pt x="919" y="183"/>
                </a:lnTo>
                <a:lnTo>
                  <a:pt x="624" y="183"/>
                </a:lnTo>
                <a:lnTo>
                  <a:pt x="6" y="183"/>
                </a:lnTo>
                <a:lnTo>
                  <a:pt x="5" y="201"/>
                </a:lnTo>
                <a:lnTo>
                  <a:pt x="2" y="247"/>
                </a:lnTo>
                <a:lnTo>
                  <a:pt x="1" y="282"/>
                </a:lnTo>
                <a:lnTo>
                  <a:pt x="0" y="321"/>
                </a:lnTo>
                <a:lnTo>
                  <a:pt x="1" y="367"/>
                </a:lnTo>
                <a:lnTo>
                  <a:pt x="2" y="419"/>
                </a:lnTo>
                <a:lnTo>
                  <a:pt x="4" y="475"/>
                </a:lnTo>
                <a:lnTo>
                  <a:pt x="8" y="535"/>
                </a:lnTo>
                <a:lnTo>
                  <a:pt x="14" y="599"/>
                </a:lnTo>
                <a:lnTo>
                  <a:pt x="22" y="667"/>
                </a:lnTo>
                <a:lnTo>
                  <a:pt x="32" y="737"/>
                </a:lnTo>
                <a:lnTo>
                  <a:pt x="45" y="811"/>
                </a:lnTo>
                <a:lnTo>
                  <a:pt x="52" y="848"/>
                </a:lnTo>
                <a:lnTo>
                  <a:pt x="61" y="886"/>
                </a:lnTo>
                <a:lnTo>
                  <a:pt x="69" y="924"/>
                </a:lnTo>
                <a:lnTo>
                  <a:pt x="79" y="962"/>
                </a:lnTo>
                <a:lnTo>
                  <a:pt x="91" y="1002"/>
                </a:lnTo>
                <a:lnTo>
                  <a:pt x="102" y="1041"/>
                </a:lnTo>
                <a:lnTo>
                  <a:pt x="115" y="1080"/>
                </a:lnTo>
                <a:lnTo>
                  <a:pt x="128" y="1120"/>
                </a:lnTo>
                <a:lnTo>
                  <a:pt x="142" y="1158"/>
                </a:lnTo>
                <a:lnTo>
                  <a:pt x="159" y="1198"/>
                </a:lnTo>
                <a:lnTo>
                  <a:pt x="175" y="1237"/>
                </a:lnTo>
                <a:lnTo>
                  <a:pt x="193" y="1276"/>
                </a:lnTo>
                <a:lnTo>
                  <a:pt x="211" y="1315"/>
                </a:lnTo>
                <a:lnTo>
                  <a:pt x="232" y="1354"/>
                </a:lnTo>
                <a:lnTo>
                  <a:pt x="253" y="1392"/>
                </a:lnTo>
                <a:lnTo>
                  <a:pt x="275" y="1430"/>
                </a:lnTo>
                <a:lnTo>
                  <a:pt x="299" y="1468"/>
                </a:lnTo>
                <a:lnTo>
                  <a:pt x="324" y="1504"/>
                </a:lnTo>
                <a:lnTo>
                  <a:pt x="350" y="1541"/>
                </a:lnTo>
                <a:lnTo>
                  <a:pt x="378" y="1577"/>
                </a:lnTo>
                <a:lnTo>
                  <a:pt x="407" y="1612"/>
                </a:lnTo>
                <a:lnTo>
                  <a:pt x="438" y="1646"/>
                </a:lnTo>
                <a:lnTo>
                  <a:pt x="470" y="1681"/>
                </a:lnTo>
                <a:lnTo>
                  <a:pt x="503" y="1713"/>
                </a:lnTo>
                <a:lnTo>
                  <a:pt x="538" y="1746"/>
                </a:lnTo>
                <a:lnTo>
                  <a:pt x="574" y="1776"/>
                </a:lnTo>
                <a:lnTo>
                  <a:pt x="613" y="1806"/>
                </a:lnTo>
                <a:lnTo>
                  <a:pt x="653" y="1835"/>
                </a:lnTo>
                <a:lnTo>
                  <a:pt x="694" y="1863"/>
                </a:lnTo>
                <a:lnTo>
                  <a:pt x="738" y="1890"/>
                </a:lnTo>
                <a:lnTo>
                  <a:pt x="782" y="1915"/>
                </a:lnTo>
                <a:lnTo>
                  <a:pt x="829" y="1939"/>
                </a:lnTo>
                <a:lnTo>
                  <a:pt x="878" y="1962"/>
                </a:lnTo>
                <a:lnTo>
                  <a:pt x="928" y="1983"/>
                </a:lnTo>
                <a:lnTo>
                  <a:pt x="981" y="2002"/>
                </a:lnTo>
                <a:lnTo>
                  <a:pt x="1035" y="2020"/>
                </a:lnTo>
                <a:lnTo>
                  <a:pt x="1137" y="2053"/>
                </a:lnTo>
                <a:lnTo>
                  <a:pt x="1230" y="2080"/>
                </a:lnTo>
                <a:lnTo>
                  <a:pt x="1311" y="2105"/>
                </a:lnTo>
                <a:lnTo>
                  <a:pt x="1384" y="2125"/>
                </a:lnTo>
                <a:lnTo>
                  <a:pt x="1417" y="2164"/>
                </a:lnTo>
                <a:lnTo>
                  <a:pt x="1452" y="2203"/>
                </a:lnTo>
                <a:lnTo>
                  <a:pt x="1488" y="2241"/>
                </a:lnTo>
                <a:lnTo>
                  <a:pt x="1525" y="2275"/>
                </a:lnTo>
                <a:lnTo>
                  <a:pt x="1562" y="2309"/>
                </a:lnTo>
                <a:lnTo>
                  <a:pt x="1600" y="2340"/>
                </a:lnTo>
                <a:lnTo>
                  <a:pt x="1639" y="2370"/>
                </a:lnTo>
                <a:lnTo>
                  <a:pt x="1679" y="2398"/>
                </a:lnTo>
                <a:lnTo>
                  <a:pt x="1720" y="2424"/>
                </a:lnTo>
                <a:lnTo>
                  <a:pt x="1761" y="2449"/>
                </a:lnTo>
                <a:lnTo>
                  <a:pt x="1803" y="2471"/>
                </a:lnTo>
                <a:lnTo>
                  <a:pt x="1845" y="2490"/>
                </a:lnTo>
                <a:lnTo>
                  <a:pt x="1888" y="2508"/>
                </a:lnTo>
                <a:lnTo>
                  <a:pt x="1933" y="2525"/>
                </a:lnTo>
                <a:lnTo>
                  <a:pt x="1976" y="2538"/>
                </a:lnTo>
                <a:lnTo>
                  <a:pt x="2021" y="2549"/>
                </a:lnTo>
                <a:lnTo>
                  <a:pt x="2021" y="3864"/>
                </a:lnTo>
                <a:lnTo>
                  <a:pt x="1963" y="3868"/>
                </a:lnTo>
                <a:lnTo>
                  <a:pt x="1906" y="3873"/>
                </a:lnTo>
                <a:lnTo>
                  <a:pt x="1850" y="3880"/>
                </a:lnTo>
                <a:lnTo>
                  <a:pt x="1795" y="3887"/>
                </a:lnTo>
                <a:lnTo>
                  <a:pt x="1741" y="3895"/>
                </a:lnTo>
                <a:lnTo>
                  <a:pt x="1688" y="3904"/>
                </a:lnTo>
                <a:lnTo>
                  <a:pt x="1636" y="3915"/>
                </a:lnTo>
                <a:lnTo>
                  <a:pt x="1587" y="3926"/>
                </a:lnTo>
                <a:lnTo>
                  <a:pt x="1537" y="3939"/>
                </a:lnTo>
                <a:lnTo>
                  <a:pt x="1489" y="3951"/>
                </a:lnTo>
                <a:lnTo>
                  <a:pt x="1444" y="3965"/>
                </a:lnTo>
                <a:lnTo>
                  <a:pt x="1399" y="3980"/>
                </a:lnTo>
                <a:lnTo>
                  <a:pt x="1355" y="3995"/>
                </a:lnTo>
                <a:lnTo>
                  <a:pt x="1314" y="4012"/>
                </a:lnTo>
                <a:lnTo>
                  <a:pt x="1274" y="4029"/>
                </a:lnTo>
                <a:lnTo>
                  <a:pt x="1237" y="4046"/>
                </a:lnTo>
                <a:lnTo>
                  <a:pt x="1200" y="4065"/>
                </a:lnTo>
                <a:lnTo>
                  <a:pt x="1166" y="4085"/>
                </a:lnTo>
                <a:lnTo>
                  <a:pt x="1134" y="4104"/>
                </a:lnTo>
                <a:lnTo>
                  <a:pt x="1104" y="4124"/>
                </a:lnTo>
                <a:lnTo>
                  <a:pt x="1076" y="4146"/>
                </a:lnTo>
                <a:lnTo>
                  <a:pt x="1049" y="4167"/>
                </a:lnTo>
                <a:lnTo>
                  <a:pt x="1026" y="4189"/>
                </a:lnTo>
                <a:lnTo>
                  <a:pt x="1004" y="4211"/>
                </a:lnTo>
                <a:lnTo>
                  <a:pt x="984" y="4235"/>
                </a:lnTo>
                <a:lnTo>
                  <a:pt x="968" y="4259"/>
                </a:lnTo>
                <a:lnTo>
                  <a:pt x="953" y="4282"/>
                </a:lnTo>
                <a:lnTo>
                  <a:pt x="947" y="4295"/>
                </a:lnTo>
                <a:lnTo>
                  <a:pt x="941" y="4307"/>
                </a:lnTo>
                <a:lnTo>
                  <a:pt x="936" y="4320"/>
                </a:lnTo>
                <a:lnTo>
                  <a:pt x="931" y="4332"/>
                </a:lnTo>
                <a:lnTo>
                  <a:pt x="927" y="4344"/>
                </a:lnTo>
                <a:lnTo>
                  <a:pt x="924" y="4358"/>
                </a:lnTo>
                <a:lnTo>
                  <a:pt x="922" y="4370"/>
                </a:lnTo>
                <a:lnTo>
                  <a:pt x="920" y="4383"/>
                </a:lnTo>
                <a:lnTo>
                  <a:pt x="919" y="4396"/>
                </a:lnTo>
                <a:lnTo>
                  <a:pt x="919" y="4408"/>
                </a:lnTo>
                <a:lnTo>
                  <a:pt x="3491" y="4408"/>
                </a:lnTo>
                <a:lnTo>
                  <a:pt x="3491" y="4396"/>
                </a:lnTo>
                <a:lnTo>
                  <a:pt x="3490" y="4383"/>
                </a:lnTo>
                <a:lnTo>
                  <a:pt x="3488" y="4370"/>
                </a:lnTo>
                <a:lnTo>
                  <a:pt x="3486" y="4358"/>
                </a:lnTo>
                <a:lnTo>
                  <a:pt x="3482" y="4344"/>
                </a:lnTo>
                <a:lnTo>
                  <a:pt x="3478" y="4332"/>
                </a:lnTo>
                <a:lnTo>
                  <a:pt x="3474" y="4320"/>
                </a:lnTo>
                <a:lnTo>
                  <a:pt x="3469" y="4307"/>
                </a:lnTo>
                <a:lnTo>
                  <a:pt x="3463" y="4295"/>
                </a:lnTo>
                <a:lnTo>
                  <a:pt x="3457" y="4282"/>
                </a:lnTo>
                <a:lnTo>
                  <a:pt x="3443" y="4259"/>
                </a:lnTo>
                <a:lnTo>
                  <a:pt x="3426" y="4235"/>
                </a:lnTo>
                <a:lnTo>
                  <a:pt x="3406" y="4211"/>
                </a:lnTo>
                <a:lnTo>
                  <a:pt x="3384" y="4189"/>
                </a:lnTo>
                <a:lnTo>
                  <a:pt x="3361" y="4167"/>
                </a:lnTo>
                <a:lnTo>
                  <a:pt x="3334" y="4146"/>
                </a:lnTo>
                <a:lnTo>
                  <a:pt x="3306" y="4124"/>
                </a:lnTo>
                <a:lnTo>
                  <a:pt x="3276" y="4104"/>
                </a:lnTo>
                <a:lnTo>
                  <a:pt x="3244" y="4085"/>
                </a:lnTo>
                <a:lnTo>
                  <a:pt x="3210" y="4065"/>
                </a:lnTo>
                <a:lnTo>
                  <a:pt x="3173" y="4046"/>
                </a:lnTo>
                <a:lnTo>
                  <a:pt x="3136" y="4029"/>
                </a:lnTo>
                <a:lnTo>
                  <a:pt x="3096" y="4012"/>
                </a:lnTo>
                <a:lnTo>
                  <a:pt x="3054" y="3995"/>
                </a:lnTo>
                <a:lnTo>
                  <a:pt x="3011" y="3980"/>
                </a:lnTo>
                <a:lnTo>
                  <a:pt x="2966" y="3965"/>
                </a:lnTo>
                <a:lnTo>
                  <a:pt x="2921" y="3951"/>
                </a:lnTo>
                <a:lnTo>
                  <a:pt x="2873" y="3939"/>
                </a:lnTo>
                <a:lnTo>
                  <a:pt x="2823" y="3926"/>
                </a:lnTo>
                <a:lnTo>
                  <a:pt x="2773" y="3915"/>
                </a:lnTo>
                <a:lnTo>
                  <a:pt x="2722" y="3904"/>
                </a:lnTo>
                <a:lnTo>
                  <a:pt x="2669" y="3895"/>
                </a:lnTo>
                <a:lnTo>
                  <a:pt x="2615" y="3887"/>
                </a:lnTo>
                <a:lnTo>
                  <a:pt x="2559" y="3880"/>
                </a:lnTo>
                <a:lnTo>
                  <a:pt x="2504" y="3873"/>
                </a:lnTo>
                <a:lnTo>
                  <a:pt x="2447" y="3868"/>
                </a:lnTo>
                <a:lnTo>
                  <a:pt x="2389" y="3864"/>
                </a:lnTo>
                <a:lnTo>
                  <a:pt x="2389" y="2549"/>
                </a:lnTo>
                <a:lnTo>
                  <a:pt x="2434" y="2538"/>
                </a:lnTo>
                <a:lnTo>
                  <a:pt x="2477" y="2525"/>
                </a:lnTo>
                <a:lnTo>
                  <a:pt x="2521" y="2508"/>
                </a:lnTo>
                <a:lnTo>
                  <a:pt x="2565" y="2491"/>
                </a:lnTo>
                <a:lnTo>
                  <a:pt x="2607" y="2471"/>
                </a:lnTo>
                <a:lnTo>
                  <a:pt x="2649" y="2449"/>
                </a:lnTo>
                <a:lnTo>
                  <a:pt x="2689" y="2425"/>
                </a:lnTo>
                <a:lnTo>
                  <a:pt x="2730" y="2399"/>
                </a:lnTo>
                <a:lnTo>
                  <a:pt x="2769" y="2370"/>
                </a:lnTo>
                <a:lnTo>
                  <a:pt x="2809" y="2341"/>
                </a:lnTo>
                <a:lnTo>
                  <a:pt x="2846" y="2310"/>
                </a:lnTo>
                <a:lnTo>
                  <a:pt x="2884" y="2276"/>
                </a:lnTo>
                <a:lnTo>
                  <a:pt x="2921" y="2242"/>
                </a:lnTo>
                <a:lnTo>
                  <a:pt x="2956" y="2205"/>
                </a:lnTo>
                <a:lnTo>
                  <a:pt x="2992" y="2167"/>
                </a:lnTo>
                <a:lnTo>
                  <a:pt x="3025" y="2127"/>
                </a:lnTo>
                <a:close/>
                <a:moveTo>
                  <a:pt x="3491" y="791"/>
                </a:moveTo>
                <a:lnTo>
                  <a:pt x="3491" y="367"/>
                </a:lnTo>
                <a:lnTo>
                  <a:pt x="3786" y="367"/>
                </a:lnTo>
                <a:lnTo>
                  <a:pt x="4226" y="367"/>
                </a:lnTo>
                <a:lnTo>
                  <a:pt x="4226" y="403"/>
                </a:lnTo>
                <a:lnTo>
                  <a:pt x="4225" y="441"/>
                </a:lnTo>
                <a:lnTo>
                  <a:pt x="4223" y="482"/>
                </a:lnTo>
                <a:lnTo>
                  <a:pt x="4220" y="525"/>
                </a:lnTo>
                <a:lnTo>
                  <a:pt x="4216" y="570"/>
                </a:lnTo>
                <a:lnTo>
                  <a:pt x="4211" y="617"/>
                </a:lnTo>
                <a:lnTo>
                  <a:pt x="4205" y="665"/>
                </a:lnTo>
                <a:lnTo>
                  <a:pt x="4198" y="716"/>
                </a:lnTo>
                <a:lnTo>
                  <a:pt x="4188" y="767"/>
                </a:lnTo>
                <a:lnTo>
                  <a:pt x="4177" y="819"/>
                </a:lnTo>
                <a:lnTo>
                  <a:pt x="4165" y="873"/>
                </a:lnTo>
                <a:lnTo>
                  <a:pt x="4152" y="927"/>
                </a:lnTo>
                <a:lnTo>
                  <a:pt x="4136" y="982"/>
                </a:lnTo>
                <a:lnTo>
                  <a:pt x="4117" y="1037"/>
                </a:lnTo>
                <a:lnTo>
                  <a:pt x="4097" y="1091"/>
                </a:lnTo>
                <a:lnTo>
                  <a:pt x="4075" y="1146"/>
                </a:lnTo>
                <a:lnTo>
                  <a:pt x="4050" y="1201"/>
                </a:lnTo>
                <a:lnTo>
                  <a:pt x="4037" y="1227"/>
                </a:lnTo>
                <a:lnTo>
                  <a:pt x="4023" y="1255"/>
                </a:lnTo>
                <a:lnTo>
                  <a:pt x="4009" y="1281"/>
                </a:lnTo>
                <a:lnTo>
                  <a:pt x="3994" y="1307"/>
                </a:lnTo>
                <a:lnTo>
                  <a:pt x="3977" y="1334"/>
                </a:lnTo>
                <a:lnTo>
                  <a:pt x="3961" y="1360"/>
                </a:lnTo>
                <a:lnTo>
                  <a:pt x="3944" y="1385"/>
                </a:lnTo>
                <a:lnTo>
                  <a:pt x="3926" y="1412"/>
                </a:lnTo>
                <a:lnTo>
                  <a:pt x="3907" y="1436"/>
                </a:lnTo>
                <a:lnTo>
                  <a:pt x="3887" y="1462"/>
                </a:lnTo>
                <a:lnTo>
                  <a:pt x="3867" y="1486"/>
                </a:lnTo>
                <a:lnTo>
                  <a:pt x="3847" y="1510"/>
                </a:lnTo>
                <a:lnTo>
                  <a:pt x="3824" y="1534"/>
                </a:lnTo>
                <a:lnTo>
                  <a:pt x="3802" y="1557"/>
                </a:lnTo>
                <a:lnTo>
                  <a:pt x="3779" y="1579"/>
                </a:lnTo>
                <a:lnTo>
                  <a:pt x="3754" y="1602"/>
                </a:lnTo>
                <a:lnTo>
                  <a:pt x="3729" y="1623"/>
                </a:lnTo>
                <a:lnTo>
                  <a:pt x="3703" y="1644"/>
                </a:lnTo>
                <a:lnTo>
                  <a:pt x="3676" y="1664"/>
                </a:lnTo>
                <a:lnTo>
                  <a:pt x="3649" y="1685"/>
                </a:lnTo>
                <a:lnTo>
                  <a:pt x="3619" y="1704"/>
                </a:lnTo>
                <a:lnTo>
                  <a:pt x="3590" y="1722"/>
                </a:lnTo>
                <a:lnTo>
                  <a:pt x="3560" y="1740"/>
                </a:lnTo>
                <a:lnTo>
                  <a:pt x="3528" y="1758"/>
                </a:lnTo>
                <a:lnTo>
                  <a:pt x="3496" y="1775"/>
                </a:lnTo>
                <a:lnTo>
                  <a:pt x="3462" y="1790"/>
                </a:lnTo>
                <a:lnTo>
                  <a:pt x="3428" y="1805"/>
                </a:lnTo>
                <a:lnTo>
                  <a:pt x="3392" y="1820"/>
                </a:lnTo>
                <a:lnTo>
                  <a:pt x="3357" y="1833"/>
                </a:lnTo>
                <a:lnTo>
                  <a:pt x="3319" y="1846"/>
                </a:lnTo>
                <a:lnTo>
                  <a:pt x="3192" y="1886"/>
                </a:lnTo>
                <a:lnTo>
                  <a:pt x="3227" y="1825"/>
                </a:lnTo>
                <a:lnTo>
                  <a:pt x="3258" y="1763"/>
                </a:lnTo>
                <a:lnTo>
                  <a:pt x="3289" y="1700"/>
                </a:lnTo>
                <a:lnTo>
                  <a:pt x="3317" y="1635"/>
                </a:lnTo>
                <a:lnTo>
                  <a:pt x="3345" y="1569"/>
                </a:lnTo>
                <a:lnTo>
                  <a:pt x="3369" y="1501"/>
                </a:lnTo>
                <a:lnTo>
                  <a:pt x="3391" y="1433"/>
                </a:lnTo>
                <a:lnTo>
                  <a:pt x="3411" y="1364"/>
                </a:lnTo>
                <a:lnTo>
                  <a:pt x="3430" y="1294"/>
                </a:lnTo>
                <a:lnTo>
                  <a:pt x="3446" y="1223"/>
                </a:lnTo>
                <a:lnTo>
                  <a:pt x="3459" y="1152"/>
                </a:lnTo>
                <a:lnTo>
                  <a:pt x="3470" y="1080"/>
                </a:lnTo>
                <a:lnTo>
                  <a:pt x="3475" y="1044"/>
                </a:lnTo>
                <a:lnTo>
                  <a:pt x="3479" y="1008"/>
                </a:lnTo>
                <a:lnTo>
                  <a:pt x="3482" y="972"/>
                </a:lnTo>
                <a:lnTo>
                  <a:pt x="3486" y="936"/>
                </a:lnTo>
                <a:lnTo>
                  <a:pt x="3488" y="900"/>
                </a:lnTo>
                <a:lnTo>
                  <a:pt x="3490" y="863"/>
                </a:lnTo>
                <a:lnTo>
                  <a:pt x="3491" y="828"/>
                </a:lnTo>
                <a:lnTo>
                  <a:pt x="3491" y="791"/>
                </a:lnTo>
                <a:close/>
                <a:moveTo>
                  <a:pt x="1091" y="1846"/>
                </a:moveTo>
                <a:lnTo>
                  <a:pt x="1091" y="1846"/>
                </a:lnTo>
                <a:lnTo>
                  <a:pt x="1053" y="1833"/>
                </a:lnTo>
                <a:lnTo>
                  <a:pt x="1017" y="1820"/>
                </a:lnTo>
                <a:lnTo>
                  <a:pt x="981" y="1805"/>
                </a:lnTo>
                <a:lnTo>
                  <a:pt x="947" y="1791"/>
                </a:lnTo>
                <a:lnTo>
                  <a:pt x="913" y="1775"/>
                </a:lnTo>
                <a:lnTo>
                  <a:pt x="881" y="1759"/>
                </a:lnTo>
                <a:lnTo>
                  <a:pt x="849" y="1741"/>
                </a:lnTo>
                <a:lnTo>
                  <a:pt x="819" y="1723"/>
                </a:lnTo>
                <a:lnTo>
                  <a:pt x="789" y="1705"/>
                </a:lnTo>
                <a:lnTo>
                  <a:pt x="760" y="1686"/>
                </a:lnTo>
                <a:lnTo>
                  <a:pt x="733" y="1665"/>
                </a:lnTo>
                <a:lnTo>
                  <a:pt x="705" y="1645"/>
                </a:lnTo>
                <a:lnTo>
                  <a:pt x="680" y="1624"/>
                </a:lnTo>
                <a:lnTo>
                  <a:pt x="655" y="1603"/>
                </a:lnTo>
                <a:lnTo>
                  <a:pt x="630" y="1580"/>
                </a:lnTo>
                <a:lnTo>
                  <a:pt x="607" y="1558"/>
                </a:lnTo>
                <a:lnTo>
                  <a:pt x="585" y="1535"/>
                </a:lnTo>
                <a:lnTo>
                  <a:pt x="562" y="1511"/>
                </a:lnTo>
                <a:lnTo>
                  <a:pt x="541" y="1487"/>
                </a:lnTo>
                <a:lnTo>
                  <a:pt x="521" y="1463"/>
                </a:lnTo>
                <a:lnTo>
                  <a:pt x="501" y="1438"/>
                </a:lnTo>
                <a:lnTo>
                  <a:pt x="483" y="1413"/>
                </a:lnTo>
                <a:lnTo>
                  <a:pt x="465" y="1387"/>
                </a:lnTo>
                <a:lnTo>
                  <a:pt x="448" y="1361"/>
                </a:lnTo>
                <a:lnTo>
                  <a:pt x="431" y="1336"/>
                </a:lnTo>
                <a:lnTo>
                  <a:pt x="415" y="1309"/>
                </a:lnTo>
                <a:lnTo>
                  <a:pt x="400" y="1283"/>
                </a:lnTo>
                <a:lnTo>
                  <a:pt x="386" y="1256"/>
                </a:lnTo>
                <a:lnTo>
                  <a:pt x="372" y="1229"/>
                </a:lnTo>
                <a:lnTo>
                  <a:pt x="358" y="1202"/>
                </a:lnTo>
                <a:lnTo>
                  <a:pt x="334" y="1147"/>
                </a:lnTo>
                <a:lnTo>
                  <a:pt x="312" y="1092"/>
                </a:lnTo>
                <a:lnTo>
                  <a:pt x="291" y="1038"/>
                </a:lnTo>
                <a:lnTo>
                  <a:pt x="273" y="983"/>
                </a:lnTo>
                <a:lnTo>
                  <a:pt x="258" y="928"/>
                </a:lnTo>
                <a:lnTo>
                  <a:pt x="244" y="874"/>
                </a:lnTo>
                <a:lnTo>
                  <a:pt x="232" y="820"/>
                </a:lnTo>
                <a:lnTo>
                  <a:pt x="221" y="768"/>
                </a:lnTo>
                <a:lnTo>
                  <a:pt x="212" y="716"/>
                </a:lnTo>
                <a:lnTo>
                  <a:pt x="204" y="666"/>
                </a:lnTo>
                <a:lnTo>
                  <a:pt x="198" y="618"/>
                </a:lnTo>
                <a:lnTo>
                  <a:pt x="194" y="570"/>
                </a:lnTo>
                <a:lnTo>
                  <a:pt x="190" y="525"/>
                </a:lnTo>
                <a:lnTo>
                  <a:pt x="187" y="482"/>
                </a:lnTo>
                <a:lnTo>
                  <a:pt x="185" y="441"/>
                </a:lnTo>
                <a:lnTo>
                  <a:pt x="184" y="404"/>
                </a:lnTo>
                <a:lnTo>
                  <a:pt x="184" y="367"/>
                </a:lnTo>
                <a:lnTo>
                  <a:pt x="624" y="367"/>
                </a:lnTo>
                <a:lnTo>
                  <a:pt x="919" y="367"/>
                </a:lnTo>
                <a:lnTo>
                  <a:pt x="919" y="791"/>
                </a:lnTo>
                <a:lnTo>
                  <a:pt x="919" y="828"/>
                </a:lnTo>
                <a:lnTo>
                  <a:pt x="920" y="863"/>
                </a:lnTo>
                <a:lnTo>
                  <a:pt x="922" y="900"/>
                </a:lnTo>
                <a:lnTo>
                  <a:pt x="924" y="936"/>
                </a:lnTo>
                <a:lnTo>
                  <a:pt x="927" y="972"/>
                </a:lnTo>
                <a:lnTo>
                  <a:pt x="930" y="1008"/>
                </a:lnTo>
                <a:lnTo>
                  <a:pt x="935" y="1044"/>
                </a:lnTo>
                <a:lnTo>
                  <a:pt x="940" y="1080"/>
                </a:lnTo>
                <a:lnTo>
                  <a:pt x="951" y="1151"/>
                </a:lnTo>
                <a:lnTo>
                  <a:pt x="964" y="1223"/>
                </a:lnTo>
                <a:lnTo>
                  <a:pt x="980" y="1293"/>
                </a:lnTo>
                <a:lnTo>
                  <a:pt x="998" y="1363"/>
                </a:lnTo>
                <a:lnTo>
                  <a:pt x="1019" y="1432"/>
                </a:lnTo>
                <a:lnTo>
                  <a:pt x="1041" y="1501"/>
                </a:lnTo>
                <a:lnTo>
                  <a:pt x="1065" y="1568"/>
                </a:lnTo>
                <a:lnTo>
                  <a:pt x="1092" y="1634"/>
                </a:lnTo>
                <a:lnTo>
                  <a:pt x="1120" y="1699"/>
                </a:lnTo>
                <a:lnTo>
                  <a:pt x="1151" y="1763"/>
                </a:lnTo>
                <a:lnTo>
                  <a:pt x="1183" y="1825"/>
                </a:lnTo>
                <a:lnTo>
                  <a:pt x="1217" y="1885"/>
                </a:lnTo>
                <a:lnTo>
                  <a:pt x="1091" y="1846"/>
                </a:lnTo>
                <a:close/>
                <a:moveTo>
                  <a:pt x="2205" y="1626"/>
                </a:moveTo>
                <a:lnTo>
                  <a:pt x="1637" y="2020"/>
                </a:lnTo>
                <a:lnTo>
                  <a:pt x="1837" y="1359"/>
                </a:lnTo>
                <a:lnTo>
                  <a:pt x="1287" y="940"/>
                </a:lnTo>
                <a:lnTo>
                  <a:pt x="1978" y="927"/>
                </a:lnTo>
                <a:lnTo>
                  <a:pt x="2205" y="274"/>
                </a:lnTo>
                <a:lnTo>
                  <a:pt x="2433" y="927"/>
                </a:lnTo>
                <a:lnTo>
                  <a:pt x="3123" y="940"/>
                </a:lnTo>
                <a:lnTo>
                  <a:pt x="2573" y="1359"/>
                </a:lnTo>
                <a:lnTo>
                  <a:pt x="2772" y="2020"/>
                </a:lnTo>
                <a:lnTo>
                  <a:pt x="2205" y="1626"/>
                </a:lnTo>
                <a:close/>
              </a:path>
            </a:pathLst>
          </a:custGeom>
          <a:solidFill>
            <a:schemeClr val="tx1">
              <a:lumMod val="50000"/>
              <a:lumOff val="5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746624159"/>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 calcmode="lin" valueType="num">
                                      <p:cBhvr>
                                        <p:cTn id="14" dur="500" fill="hold"/>
                                        <p:tgtEl>
                                          <p:spTgt spid="7"/>
                                        </p:tgtEl>
                                        <p:attrNameLst>
                                          <p:attrName>style.rotation</p:attrName>
                                        </p:attrNameLst>
                                      </p:cBhvr>
                                      <p:tavLst>
                                        <p:tav tm="0">
                                          <p:val>
                                            <p:fltVal val="360"/>
                                          </p:val>
                                        </p:tav>
                                        <p:tav tm="100000">
                                          <p:val>
                                            <p:fltVal val="0"/>
                                          </p:val>
                                        </p:tav>
                                      </p:tavLst>
                                    </p:anim>
                                    <p:animEffect transition="in" filter="fade">
                                      <p:cBhvr>
                                        <p:cTn id="15" dur="500"/>
                                        <p:tgtEl>
                                          <p:spTgt spid="7"/>
                                        </p:tgtEl>
                                      </p:cBhvr>
                                    </p:animEffect>
                                  </p:childTnLst>
                                </p:cTn>
                              </p:par>
                              <p:par>
                                <p:cTn id="16" presetID="22" presetClass="entr" presetSubtype="1"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up)">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2" presetClass="entr" presetSubtype="1"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up)">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49" presetClass="entr" presetSubtype="0" decel="10000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 calcmode="lin" valueType="num">
                                      <p:cBhvr>
                                        <p:cTn id="36" dur="500" fill="hold"/>
                                        <p:tgtEl>
                                          <p:spTgt spid="11"/>
                                        </p:tgtEl>
                                        <p:attrNameLst>
                                          <p:attrName>style.rotation</p:attrName>
                                        </p:attrNameLst>
                                      </p:cBhvr>
                                      <p:tavLst>
                                        <p:tav tm="0">
                                          <p:val>
                                            <p:fltVal val="360"/>
                                          </p:val>
                                        </p:tav>
                                        <p:tav tm="100000">
                                          <p:val>
                                            <p:fltVal val="0"/>
                                          </p:val>
                                        </p:tav>
                                      </p:tavLst>
                                    </p:anim>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250"/>
                                        <p:tgtEl>
                                          <p:spTgt spid="14"/>
                                        </p:tgtEl>
                                      </p:cBhvr>
                                    </p:animEffect>
                                  </p:childTnLst>
                                </p:cTn>
                              </p:par>
                            </p:childTnLst>
                          </p:cTn>
                        </p:par>
                        <p:par>
                          <p:cTn id="43" fill="hold">
                            <p:stCondLst>
                              <p:cond delay="250"/>
                            </p:stCondLst>
                            <p:childTnLst>
                              <p:par>
                                <p:cTn id="44" presetID="12" presetClass="entr" presetSubtype="8"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250"/>
                                        <p:tgtEl>
                                          <p:spTgt spid="8"/>
                                        </p:tgtEl>
                                        <p:attrNameLst>
                                          <p:attrName>ppt_x</p:attrName>
                                        </p:attrNameLst>
                                      </p:cBhvr>
                                      <p:tavLst>
                                        <p:tav tm="0">
                                          <p:val>
                                            <p:strVal val="#ppt_x-#ppt_w*1.125000"/>
                                          </p:val>
                                        </p:tav>
                                        <p:tav tm="100000">
                                          <p:val>
                                            <p:strVal val="#ppt_x"/>
                                          </p:val>
                                        </p:tav>
                                      </p:tavLst>
                                    </p:anim>
                                    <p:animEffect transition="in" filter="wipe(right)">
                                      <p:cBhvr>
                                        <p:cTn id="47" dur="250"/>
                                        <p:tgtEl>
                                          <p:spTgt spid="8"/>
                                        </p:tgtEl>
                                      </p:cBhvr>
                                    </p:animEffect>
                                  </p:childTnLst>
                                </p:cTn>
                              </p:par>
                            </p:childTnLst>
                          </p:cTn>
                        </p:par>
                        <p:par>
                          <p:cTn id="48" fill="hold">
                            <p:stCondLst>
                              <p:cond delay="500"/>
                            </p:stCondLst>
                            <p:childTnLst>
                              <p:par>
                                <p:cTn id="49" presetID="12" presetClass="entr" presetSubtype="8"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250"/>
                                        <p:tgtEl>
                                          <p:spTgt spid="10"/>
                                        </p:tgtEl>
                                        <p:attrNameLst>
                                          <p:attrName>ppt_x</p:attrName>
                                        </p:attrNameLst>
                                      </p:cBhvr>
                                      <p:tavLst>
                                        <p:tav tm="0">
                                          <p:val>
                                            <p:strVal val="#ppt_x-#ppt_w*1.125000"/>
                                          </p:val>
                                        </p:tav>
                                        <p:tav tm="100000">
                                          <p:val>
                                            <p:strVal val="#ppt_x"/>
                                          </p:val>
                                        </p:tav>
                                      </p:tavLst>
                                    </p:anim>
                                    <p:animEffect transition="in" filter="wipe(right)">
                                      <p:cBhvr>
                                        <p:cTn id="52" dur="250"/>
                                        <p:tgtEl>
                                          <p:spTgt spid="10"/>
                                        </p:tgtEl>
                                      </p:cBhvr>
                                    </p:animEffect>
                                  </p:childTnLst>
                                </p:cTn>
                              </p:par>
                            </p:childTnLst>
                          </p:cTn>
                        </p:par>
                        <p:par>
                          <p:cTn id="53" fill="hold">
                            <p:stCondLst>
                              <p:cond delay="750"/>
                            </p:stCondLst>
                            <p:childTnLst>
                              <p:par>
                                <p:cTn id="54" presetID="12" presetClass="entr" presetSubtype="8"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additive="base">
                                        <p:cTn id="56" dur="250"/>
                                        <p:tgtEl>
                                          <p:spTgt spid="12"/>
                                        </p:tgtEl>
                                        <p:attrNameLst>
                                          <p:attrName>ppt_x</p:attrName>
                                        </p:attrNameLst>
                                      </p:cBhvr>
                                      <p:tavLst>
                                        <p:tav tm="0">
                                          <p:val>
                                            <p:strVal val="#ppt_x-#ppt_w*1.125000"/>
                                          </p:val>
                                        </p:tav>
                                        <p:tav tm="100000">
                                          <p:val>
                                            <p:strVal val="#ppt_x"/>
                                          </p:val>
                                        </p:tav>
                                      </p:tavLst>
                                    </p:anim>
                                    <p:animEffect transition="in" filter="wipe(right)">
                                      <p:cBhvr>
                                        <p:cTn id="5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P spid="12" grpId="0"/>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Shape 4"/>
          <p:cNvSpPr>
            <a:spLocks/>
          </p:cNvSpPr>
          <p:nvPr/>
        </p:nvSpPr>
        <p:spPr bwMode="auto">
          <a:xfrm>
            <a:off x="2586524" y="3842840"/>
            <a:ext cx="3240250" cy="1063153"/>
          </a:xfrm>
          <a:custGeom>
            <a:avLst/>
            <a:gdLst>
              <a:gd name="T0" fmla="*/ 0 w 448"/>
              <a:gd name="T1" fmla="*/ 143 h 147"/>
              <a:gd name="T2" fmla="*/ 448 w 448"/>
              <a:gd name="T3" fmla="*/ 147 h 147"/>
              <a:gd name="T4" fmla="*/ 0 w 448"/>
              <a:gd name="T5" fmla="*/ 143 h 147"/>
            </a:gdLst>
            <a:ahLst/>
            <a:cxnLst>
              <a:cxn ang="0">
                <a:pos x="T0" y="T1"/>
              </a:cxn>
              <a:cxn ang="0">
                <a:pos x="T2" y="T3"/>
              </a:cxn>
              <a:cxn ang="0">
                <a:pos x="T4" y="T5"/>
              </a:cxn>
            </a:cxnLst>
            <a:rect l="0" t="0" r="r" b="b"/>
            <a:pathLst>
              <a:path w="448" h="147">
                <a:moveTo>
                  <a:pt x="0" y="143"/>
                </a:moveTo>
                <a:cubicBezTo>
                  <a:pt x="0" y="143"/>
                  <a:pt x="215" y="56"/>
                  <a:pt x="448" y="147"/>
                </a:cubicBezTo>
                <a:cubicBezTo>
                  <a:pt x="448" y="147"/>
                  <a:pt x="269" y="0"/>
                  <a:pt x="0" y="143"/>
                </a:cubicBezTo>
                <a:close/>
              </a:path>
            </a:pathLst>
          </a:custGeom>
          <a:solidFill>
            <a:schemeClr val="bg1">
              <a:lumMod val="75000"/>
            </a:schemeClr>
          </a:solidFill>
          <a:ln>
            <a:noFill/>
          </a:ln>
          <a:extLst/>
        </p:spPr>
        <p:txBody>
          <a:bodyPr anchor="ctr"/>
          <a:lstStyle/>
          <a:p>
            <a:pPr algn="ctr"/>
            <a:endParaRPr/>
          </a:p>
        </p:txBody>
      </p:sp>
      <p:sp>
        <p:nvSpPr>
          <p:cNvPr id="26" name="Freeform: Shape 5"/>
          <p:cNvSpPr>
            <a:spLocks/>
          </p:cNvSpPr>
          <p:nvPr/>
        </p:nvSpPr>
        <p:spPr bwMode="auto">
          <a:xfrm>
            <a:off x="3751260" y="2713890"/>
            <a:ext cx="1395605" cy="2003945"/>
          </a:xfrm>
          <a:custGeom>
            <a:avLst/>
            <a:gdLst>
              <a:gd name="T0" fmla="*/ 149 w 193"/>
              <a:gd name="T1" fmla="*/ 248 h 277"/>
              <a:gd name="T2" fmla="*/ 193 w 193"/>
              <a:gd name="T3" fmla="*/ 49 h 277"/>
              <a:gd name="T4" fmla="*/ 124 w 193"/>
              <a:gd name="T5" fmla="*/ 90 h 277"/>
              <a:gd name="T6" fmla="*/ 24 w 193"/>
              <a:gd name="T7" fmla="*/ 0 h 277"/>
              <a:gd name="T8" fmla="*/ 74 w 193"/>
              <a:gd name="T9" fmla="*/ 133 h 277"/>
              <a:gd name="T10" fmla="*/ 0 w 193"/>
              <a:gd name="T11" fmla="*/ 260 h 277"/>
              <a:gd name="T12" fmla="*/ 56 w 193"/>
              <a:gd name="T13" fmla="*/ 234 h 277"/>
              <a:gd name="T14" fmla="*/ 95 w 193"/>
              <a:gd name="T15" fmla="*/ 188 h 277"/>
              <a:gd name="T16" fmla="*/ 139 w 193"/>
              <a:gd name="T17" fmla="*/ 256 h 277"/>
              <a:gd name="T18" fmla="*/ 149 w 193"/>
              <a:gd name="T19" fmla="*/ 24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277">
                <a:moveTo>
                  <a:pt x="149" y="248"/>
                </a:moveTo>
                <a:cubicBezTo>
                  <a:pt x="149" y="248"/>
                  <a:pt x="84" y="120"/>
                  <a:pt x="193" y="49"/>
                </a:cubicBezTo>
                <a:cubicBezTo>
                  <a:pt x="193" y="49"/>
                  <a:pt x="165" y="46"/>
                  <a:pt x="124" y="90"/>
                </a:cubicBezTo>
                <a:cubicBezTo>
                  <a:pt x="82" y="135"/>
                  <a:pt x="76" y="29"/>
                  <a:pt x="24" y="0"/>
                </a:cubicBezTo>
                <a:cubicBezTo>
                  <a:pt x="24" y="0"/>
                  <a:pt x="67" y="67"/>
                  <a:pt x="74" y="133"/>
                </a:cubicBezTo>
                <a:cubicBezTo>
                  <a:pt x="82" y="199"/>
                  <a:pt x="0" y="260"/>
                  <a:pt x="0" y="260"/>
                </a:cubicBezTo>
                <a:cubicBezTo>
                  <a:pt x="0" y="260"/>
                  <a:pt x="30" y="261"/>
                  <a:pt x="56" y="234"/>
                </a:cubicBezTo>
                <a:cubicBezTo>
                  <a:pt x="81" y="207"/>
                  <a:pt x="84" y="184"/>
                  <a:pt x="95" y="188"/>
                </a:cubicBezTo>
                <a:cubicBezTo>
                  <a:pt x="106" y="193"/>
                  <a:pt x="119" y="245"/>
                  <a:pt x="139" y="256"/>
                </a:cubicBezTo>
                <a:cubicBezTo>
                  <a:pt x="160" y="267"/>
                  <a:pt x="166" y="277"/>
                  <a:pt x="149" y="248"/>
                </a:cubicBezTo>
                <a:close/>
              </a:path>
            </a:pathLst>
          </a:custGeom>
          <a:solidFill>
            <a:schemeClr val="bg1">
              <a:lumMod val="75000"/>
            </a:schemeClr>
          </a:solidFill>
          <a:ln>
            <a:noFill/>
          </a:ln>
          <a:extLst/>
        </p:spPr>
        <p:txBody>
          <a:bodyPr anchor="ctr"/>
          <a:lstStyle/>
          <a:p>
            <a:pPr algn="ctr"/>
            <a:endParaRPr/>
          </a:p>
        </p:txBody>
      </p:sp>
      <p:sp>
        <p:nvSpPr>
          <p:cNvPr id="27" name="Freeform: Shape 6"/>
          <p:cNvSpPr>
            <a:spLocks/>
          </p:cNvSpPr>
          <p:nvPr/>
        </p:nvSpPr>
        <p:spPr bwMode="auto">
          <a:xfrm>
            <a:off x="5234594" y="2229063"/>
            <a:ext cx="1055072" cy="832284"/>
          </a:xfrm>
          <a:custGeom>
            <a:avLst/>
            <a:gdLst>
              <a:gd name="T0" fmla="*/ 0 w 146"/>
              <a:gd name="T1" fmla="*/ 114 h 115"/>
              <a:gd name="T2" fmla="*/ 146 w 146"/>
              <a:gd name="T3" fmla="*/ 18 h 115"/>
              <a:gd name="T4" fmla="*/ 0 w 146"/>
              <a:gd name="T5" fmla="*/ 114 h 115"/>
            </a:gdLst>
            <a:ahLst/>
            <a:cxnLst>
              <a:cxn ang="0">
                <a:pos x="T0" y="T1"/>
              </a:cxn>
              <a:cxn ang="0">
                <a:pos x="T2" y="T3"/>
              </a:cxn>
              <a:cxn ang="0">
                <a:pos x="T4" y="T5"/>
              </a:cxn>
            </a:cxnLst>
            <a:rect l="0" t="0" r="r" b="b"/>
            <a:pathLst>
              <a:path w="146" h="115">
                <a:moveTo>
                  <a:pt x="0" y="114"/>
                </a:moveTo>
                <a:cubicBezTo>
                  <a:pt x="0" y="114"/>
                  <a:pt x="31" y="0"/>
                  <a:pt x="146" y="18"/>
                </a:cubicBezTo>
                <a:cubicBezTo>
                  <a:pt x="146" y="18"/>
                  <a:pt x="126" y="115"/>
                  <a:pt x="0" y="114"/>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Freeform: Shape 7"/>
          <p:cNvSpPr>
            <a:spLocks/>
          </p:cNvSpPr>
          <p:nvPr/>
        </p:nvSpPr>
        <p:spPr bwMode="auto">
          <a:xfrm>
            <a:off x="4792481" y="2156339"/>
            <a:ext cx="716849" cy="825358"/>
          </a:xfrm>
          <a:custGeom>
            <a:avLst/>
            <a:gdLst>
              <a:gd name="T0" fmla="*/ 48 w 99"/>
              <a:gd name="T1" fmla="*/ 114 h 114"/>
              <a:gd name="T2" fmla="*/ 56 w 99"/>
              <a:gd name="T3" fmla="*/ 0 h 114"/>
              <a:gd name="T4" fmla="*/ 48 w 99"/>
              <a:gd name="T5" fmla="*/ 114 h 114"/>
            </a:gdLst>
            <a:ahLst/>
            <a:cxnLst>
              <a:cxn ang="0">
                <a:pos x="T0" y="T1"/>
              </a:cxn>
              <a:cxn ang="0">
                <a:pos x="T2" y="T3"/>
              </a:cxn>
              <a:cxn ang="0">
                <a:pos x="T4" y="T5"/>
              </a:cxn>
            </a:cxnLst>
            <a:rect l="0" t="0" r="r" b="b"/>
            <a:pathLst>
              <a:path w="99" h="114">
                <a:moveTo>
                  <a:pt x="48" y="114"/>
                </a:moveTo>
                <a:cubicBezTo>
                  <a:pt x="48" y="114"/>
                  <a:pt x="0" y="53"/>
                  <a:pt x="56" y="0"/>
                </a:cubicBezTo>
                <a:cubicBezTo>
                  <a:pt x="56" y="0"/>
                  <a:pt x="99" y="49"/>
                  <a:pt x="48" y="11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Freeform: Shape 8"/>
          <p:cNvSpPr>
            <a:spLocks/>
          </p:cNvSpPr>
          <p:nvPr/>
        </p:nvSpPr>
        <p:spPr bwMode="auto">
          <a:xfrm>
            <a:off x="5255372" y="1671514"/>
            <a:ext cx="687990" cy="767640"/>
          </a:xfrm>
          <a:custGeom>
            <a:avLst/>
            <a:gdLst>
              <a:gd name="T0" fmla="*/ 26 w 95"/>
              <a:gd name="T1" fmla="*/ 106 h 106"/>
              <a:gd name="T2" fmla="*/ 70 w 95"/>
              <a:gd name="T3" fmla="*/ 0 h 106"/>
              <a:gd name="T4" fmla="*/ 26 w 95"/>
              <a:gd name="T5" fmla="*/ 106 h 106"/>
            </a:gdLst>
            <a:ahLst/>
            <a:cxnLst>
              <a:cxn ang="0">
                <a:pos x="T0" y="T1"/>
              </a:cxn>
              <a:cxn ang="0">
                <a:pos x="T2" y="T3"/>
              </a:cxn>
              <a:cxn ang="0">
                <a:pos x="T4" y="T5"/>
              </a:cxn>
            </a:cxnLst>
            <a:rect l="0" t="0" r="r" b="b"/>
            <a:pathLst>
              <a:path w="95" h="106">
                <a:moveTo>
                  <a:pt x="26" y="106"/>
                </a:moveTo>
                <a:cubicBezTo>
                  <a:pt x="26" y="106"/>
                  <a:pt x="0" y="33"/>
                  <a:pt x="70" y="0"/>
                </a:cubicBezTo>
                <a:cubicBezTo>
                  <a:pt x="70" y="0"/>
                  <a:pt x="95" y="60"/>
                  <a:pt x="26" y="10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Freeform: Shape 9"/>
          <p:cNvSpPr>
            <a:spLocks/>
          </p:cNvSpPr>
          <p:nvPr/>
        </p:nvSpPr>
        <p:spPr bwMode="auto">
          <a:xfrm>
            <a:off x="3598887" y="1201695"/>
            <a:ext cx="701843" cy="832284"/>
          </a:xfrm>
          <a:custGeom>
            <a:avLst/>
            <a:gdLst>
              <a:gd name="T0" fmla="*/ 57 w 97"/>
              <a:gd name="T1" fmla="*/ 115 h 115"/>
              <a:gd name="T2" fmla="*/ 47 w 97"/>
              <a:gd name="T3" fmla="*/ 0 h 115"/>
              <a:gd name="T4" fmla="*/ 57 w 97"/>
              <a:gd name="T5" fmla="*/ 115 h 115"/>
            </a:gdLst>
            <a:ahLst/>
            <a:cxnLst>
              <a:cxn ang="0">
                <a:pos x="T0" y="T1"/>
              </a:cxn>
              <a:cxn ang="0">
                <a:pos x="T2" y="T3"/>
              </a:cxn>
              <a:cxn ang="0">
                <a:pos x="T4" y="T5"/>
              </a:cxn>
            </a:cxnLst>
            <a:rect l="0" t="0" r="r" b="b"/>
            <a:pathLst>
              <a:path w="97" h="115">
                <a:moveTo>
                  <a:pt x="57" y="115"/>
                </a:moveTo>
                <a:cubicBezTo>
                  <a:pt x="57" y="115"/>
                  <a:pt x="0" y="61"/>
                  <a:pt x="47" y="0"/>
                </a:cubicBezTo>
                <a:cubicBezTo>
                  <a:pt x="47" y="0"/>
                  <a:pt x="97" y="43"/>
                  <a:pt x="57" y="11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Freeform: Shape 10"/>
          <p:cNvSpPr>
            <a:spLocks/>
          </p:cNvSpPr>
          <p:nvPr/>
        </p:nvSpPr>
        <p:spPr bwMode="auto">
          <a:xfrm>
            <a:off x="2781609" y="2134407"/>
            <a:ext cx="579482" cy="514838"/>
          </a:xfrm>
          <a:custGeom>
            <a:avLst/>
            <a:gdLst>
              <a:gd name="T0" fmla="*/ 80 w 80"/>
              <a:gd name="T1" fmla="*/ 51 h 71"/>
              <a:gd name="T2" fmla="*/ 0 w 80"/>
              <a:gd name="T3" fmla="*/ 20 h 71"/>
              <a:gd name="T4" fmla="*/ 80 w 80"/>
              <a:gd name="T5" fmla="*/ 51 h 71"/>
            </a:gdLst>
            <a:ahLst/>
            <a:cxnLst>
              <a:cxn ang="0">
                <a:pos x="T0" y="T1"/>
              </a:cxn>
              <a:cxn ang="0">
                <a:pos x="T2" y="T3"/>
              </a:cxn>
              <a:cxn ang="0">
                <a:pos x="T4" y="T5"/>
              </a:cxn>
            </a:cxnLst>
            <a:rect l="0" t="0" r="r" b="b"/>
            <a:pathLst>
              <a:path w="80" h="71">
                <a:moveTo>
                  <a:pt x="80" y="51"/>
                </a:moveTo>
                <a:cubicBezTo>
                  <a:pt x="80" y="51"/>
                  <a:pt x="25" y="71"/>
                  <a:pt x="0" y="20"/>
                </a:cubicBezTo>
                <a:cubicBezTo>
                  <a:pt x="0" y="20"/>
                  <a:pt x="45" y="0"/>
                  <a:pt x="80" y="51"/>
                </a:cubicBezTo>
                <a:close/>
              </a:path>
            </a:pathLst>
          </a:custGeom>
          <a:solidFill>
            <a:schemeClr val="bg1">
              <a:lumMod val="75000"/>
            </a:schemeClr>
          </a:solidFill>
          <a:ln>
            <a:noFill/>
          </a:ln>
          <a:extLst/>
        </p:spPr>
        <p:txBody>
          <a:bodyPr anchor="ctr"/>
          <a:lstStyle/>
          <a:p>
            <a:pPr algn="ctr"/>
            <a:endParaRPr/>
          </a:p>
        </p:txBody>
      </p:sp>
      <p:sp>
        <p:nvSpPr>
          <p:cNvPr id="32" name="Freeform: Shape 11"/>
          <p:cNvSpPr>
            <a:spLocks/>
          </p:cNvSpPr>
          <p:nvPr/>
        </p:nvSpPr>
        <p:spPr bwMode="auto">
          <a:xfrm>
            <a:off x="5790989" y="2959764"/>
            <a:ext cx="766486" cy="687990"/>
          </a:xfrm>
          <a:custGeom>
            <a:avLst/>
            <a:gdLst>
              <a:gd name="T0" fmla="*/ 106 w 106"/>
              <a:gd name="T1" fmla="*/ 70 h 95"/>
              <a:gd name="T2" fmla="*/ 0 w 106"/>
              <a:gd name="T3" fmla="*/ 24 h 95"/>
              <a:gd name="T4" fmla="*/ 106 w 106"/>
              <a:gd name="T5" fmla="*/ 70 h 95"/>
            </a:gdLst>
            <a:ahLst/>
            <a:cxnLst>
              <a:cxn ang="0">
                <a:pos x="T0" y="T1"/>
              </a:cxn>
              <a:cxn ang="0">
                <a:pos x="T2" y="T3"/>
              </a:cxn>
              <a:cxn ang="0">
                <a:pos x="T4" y="T5"/>
              </a:cxn>
            </a:cxnLst>
            <a:rect l="0" t="0" r="r" b="b"/>
            <a:pathLst>
              <a:path w="106" h="95">
                <a:moveTo>
                  <a:pt x="106" y="70"/>
                </a:moveTo>
                <a:cubicBezTo>
                  <a:pt x="106" y="70"/>
                  <a:pt x="32" y="95"/>
                  <a:pt x="0" y="24"/>
                </a:cubicBezTo>
                <a:cubicBezTo>
                  <a:pt x="0" y="24"/>
                  <a:pt x="61" y="0"/>
                  <a:pt x="106" y="7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12"/>
          <p:cNvSpPr>
            <a:spLocks/>
          </p:cNvSpPr>
          <p:nvPr/>
        </p:nvSpPr>
        <p:spPr bwMode="auto">
          <a:xfrm>
            <a:off x="4249937" y="2461087"/>
            <a:ext cx="745708" cy="868068"/>
          </a:xfrm>
          <a:custGeom>
            <a:avLst/>
            <a:gdLst>
              <a:gd name="T0" fmla="*/ 38 w 103"/>
              <a:gd name="T1" fmla="*/ 120 h 120"/>
              <a:gd name="T2" fmla="*/ 68 w 103"/>
              <a:gd name="T3" fmla="*/ 0 h 120"/>
              <a:gd name="T4" fmla="*/ 38 w 103"/>
              <a:gd name="T5" fmla="*/ 120 h 120"/>
            </a:gdLst>
            <a:ahLst/>
            <a:cxnLst>
              <a:cxn ang="0">
                <a:pos x="T0" y="T1"/>
              </a:cxn>
              <a:cxn ang="0">
                <a:pos x="T2" y="T3"/>
              </a:cxn>
              <a:cxn ang="0">
                <a:pos x="T4" y="T5"/>
              </a:cxn>
            </a:cxnLst>
            <a:rect l="0" t="0" r="r" b="b"/>
            <a:pathLst>
              <a:path w="103" h="120">
                <a:moveTo>
                  <a:pt x="38" y="120"/>
                </a:moveTo>
                <a:cubicBezTo>
                  <a:pt x="38" y="120"/>
                  <a:pt x="0" y="40"/>
                  <a:pt x="68" y="0"/>
                </a:cubicBezTo>
                <a:cubicBezTo>
                  <a:pt x="68" y="0"/>
                  <a:pt x="103" y="66"/>
                  <a:pt x="38" y="12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Freeform: Shape 13"/>
          <p:cNvSpPr>
            <a:spLocks/>
          </p:cNvSpPr>
          <p:nvPr/>
        </p:nvSpPr>
        <p:spPr bwMode="auto">
          <a:xfrm>
            <a:off x="5212663" y="3046340"/>
            <a:ext cx="730701" cy="666058"/>
          </a:xfrm>
          <a:custGeom>
            <a:avLst/>
            <a:gdLst>
              <a:gd name="T0" fmla="*/ 101 w 101"/>
              <a:gd name="T1" fmla="*/ 74 h 92"/>
              <a:gd name="T2" fmla="*/ 0 w 101"/>
              <a:gd name="T3" fmla="*/ 19 h 92"/>
              <a:gd name="T4" fmla="*/ 101 w 101"/>
              <a:gd name="T5" fmla="*/ 74 h 92"/>
            </a:gdLst>
            <a:ahLst/>
            <a:cxnLst>
              <a:cxn ang="0">
                <a:pos x="T0" y="T1"/>
              </a:cxn>
              <a:cxn ang="0">
                <a:pos x="T2" y="T3"/>
              </a:cxn>
              <a:cxn ang="0">
                <a:pos x="T4" y="T5"/>
              </a:cxn>
            </a:cxnLst>
            <a:rect l="0" t="0" r="r" b="b"/>
            <a:pathLst>
              <a:path w="101" h="92">
                <a:moveTo>
                  <a:pt x="101" y="74"/>
                </a:moveTo>
                <a:cubicBezTo>
                  <a:pt x="101" y="74"/>
                  <a:pt x="25" y="92"/>
                  <a:pt x="0" y="19"/>
                </a:cubicBezTo>
                <a:cubicBezTo>
                  <a:pt x="0" y="19"/>
                  <a:pt x="63" y="0"/>
                  <a:pt x="101" y="7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14"/>
          <p:cNvSpPr>
            <a:spLocks/>
          </p:cNvSpPr>
          <p:nvPr/>
        </p:nvSpPr>
        <p:spPr bwMode="auto">
          <a:xfrm>
            <a:off x="3129067" y="1649582"/>
            <a:ext cx="846136" cy="1071233"/>
          </a:xfrm>
          <a:custGeom>
            <a:avLst/>
            <a:gdLst>
              <a:gd name="T0" fmla="*/ 113 w 117"/>
              <a:gd name="T1" fmla="*/ 148 h 148"/>
              <a:gd name="T2" fmla="*/ 19 w 117"/>
              <a:gd name="T3" fmla="*/ 0 h 148"/>
              <a:gd name="T4" fmla="*/ 113 w 117"/>
              <a:gd name="T5" fmla="*/ 148 h 148"/>
            </a:gdLst>
            <a:ahLst/>
            <a:cxnLst>
              <a:cxn ang="0">
                <a:pos x="T0" y="T1"/>
              </a:cxn>
              <a:cxn ang="0">
                <a:pos x="T2" y="T3"/>
              </a:cxn>
              <a:cxn ang="0">
                <a:pos x="T4" y="T5"/>
              </a:cxn>
            </a:cxnLst>
            <a:rect l="0" t="0" r="r" b="b"/>
            <a:pathLst>
              <a:path w="117" h="148">
                <a:moveTo>
                  <a:pt x="113" y="148"/>
                </a:moveTo>
                <a:cubicBezTo>
                  <a:pt x="113" y="148"/>
                  <a:pt x="0" y="116"/>
                  <a:pt x="19" y="0"/>
                </a:cubicBezTo>
                <a:cubicBezTo>
                  <a:pt x="19" y="0"/>
                  <a:pt x="117" y="22"/>
                  <a:pt x="113" y="148"/>
                </a:cubicBezTo>
                <a:close/>
              </a:path>
            </a:pathLst>
          </a:custGeom>
          <a:solidFill>
            <a:schemeClr val="bg1">
              <a:lumMod val="75000"/>
            </a:schemeClr>
          </a:solidFill>
          <a:ln>
            <a:noFill/>
          </a:ln>
          <a:extLst/>
        </p:spPr>
        <p:txBody>
          <a:bodyPr anchor="ctr"/>
          <a:lstStyle/>
          <a:p>
            <a:pPr algn="ctr"/>
            <a:endParaRPr/>
          </a:p>
        </p:txBody>
      </p:sp>
      <p:sp>
        <p:nvSpPr>
          <p:cNvPr id="36" name="Freeform: Shape 15"/>
          <p:cNvSpPr>
            <a:spLocks/>
          </p:cNvSpPr>
          <p:nvPr/>
        </p:nvSpPr>
        <p:spPr bwMode="auto">
          <a:xfrm>
            <a:off x="3078275" y="2439155"/>
            <a:ext cx="832284" cy="715695"/>
          </a:xfrm>
          <a:custGeom>
            <a:avLst/>
            <a:gdLst>
              <a:gd name="T0" fmla="*/ 115 w 115"/>
              <a:gd name="T1" fmla="*/ 51 h 99"/>
              <a:gd name="T2" fmla="*/ 0 w 115"/>
              <a:gd name="T3" fmla="*/ 43 h 99"/>
              <a:gd name="T4" fmla="*/ 115 w 115"/>
              <a:gd name="T5" fmla="*/ 51 h 99"/>
            </a:gdLst>
            <a:ahLst/>
            <a:cxnLst>
              <a:cxn ang="0">
                <a:pos x="T0" y="T1"/>
              </a:cxn>
              <a:cxn ang="0">
                <a:pos x="T2" y="T3"/>
              </a:cxn>
              <a:cxn ang="0">
                <a:pos x="T4" y="T5"/>
              </a:cxn>
            </a:cxnLst>
            <a:rect l="0" t="0" r="r" b="b"/>
            <a:pathLst>
              <a:path w="115" h="99">
                <a:moveTo>
                  <a:pt x="115" y="51"/>
                </a:moveTo>
                <a:cubicBezTo>
                  <a:pt x="115" y="51"/>
                  <a:pt x="53" y="99"/>
                  <a:pt x="0" y="43"/>
                </a:cubicBezTo>
                <a:cubicBezTo>
                  <a:pt x="0" y="43"/>
                  <a:pt x="50" y="0"/>
                  <a:pt x="115" y="5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Freeform: Shape 16"/>
          <p:cNvSpPr>
            <a:spLocks/>
          </p:cNvSpPr>
          <p:nvPr/>
        </p:nvSpPr>
        <p:spPr bwMode="auto">
          <a:xfrm>
            <a:off x="3881700" y="1635729"/>
            <a:ext cx="1005436" cy="1113944"/>
          </a:xfrm>
          <a:custGeom>
            <a:avLst/>
            <a:gdLst>
              <a:gd name="T0" fmla="*/ 113 w 139"/>
              <a:gd name="T1" fmla="*/ 0 h 154"/>
              <a:gd name="T2" fmla="*/ 28 w 139"/>
              <a:gd name="T3" fmla="*/ 154 h 154"/>
              <a:gd name="T4" fmla="*/ 113 w 139"/>
              <a:gd name="T5" fmla="*/ 0 h 154"/>
            </a:gdLst>
            <a:ahLst/>
            <a:cxnLst>
              <a:cxn ang="0">
                <a:pos x="T0" y="T1"/>
              </a:cxn>
              <a:cxn ang="0">
                <a:pos x="T2" y="T3"/>
              </a:cxn>
              <a:cxn ang="0">
                <a:pos x="T4" y="T5"/>
              </a:cxn>
            </a:cxnLst>
            <a:rect l="0" t="0" r="r" b="b"/>
            <a:pathLst>
              <a:path w="139" h="154">
                <a:moveTo>
                  <a:pt x="113" y="0"/>
                </a:moveTo>
                <a:cubicBezTo>
                  <a:pt x="113" y="0"/>
                  <a:pt x="139" y="116"/>
                  <a:pt x="28" y="154"/>
                </a:cubicBezTo>
                <a:cubicBezTo>
                  <a:pt x="28" y="154"/>
                  <a:pt x="0" y="57"/>
                  <a:pt x="11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nvGrpSpPr>
          <p:cNvPr id="5" name="Group 2"/>
          <p:cNvGrpSpPr/>
          <p:nvPr/>
        </p:nvGrpSpPr>
        <p:grpSpPr>
          <a:xfrm>
            <a:off x="616377" y="1240307"/>
            <a:ext cx="2273741" cy="2891142"/>
            <a:chOff x="821835" y="1652683"/>
            <a:chExt cx="3031655" cy="3854855"/>
          </a:xfrm>
        </p:grpSpPr>
        <p:sp>
          <p:nvSpPr>
            <p:cNvPr id="16" name="Rectangle: Rounded Corners 17"/>
            <p:cNvSpPr/>
            <p:nvPr/>
          </p:nvSpPr>
          <p:spPr>
            <a:xfrm>
              <a:off x="821835" y="1688415"/>
              <a:ext cx="721040" cy="721040"/>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en-US" sz="2800" b="1" dirty="0">
                  <a:solidFill>
                    <a:schemeClr val="bg1"/>
                  </a:solidFill>
                </a:rPr>
                <a:t>01</a:t>
              </a:r>
            </a:p>
          </p:txBody>
        </p:sp>
        <p:sp>
          <p:nvSpPr>
            <p:cNvPr id="17" name="TextBox 18"/>
            <p:cNvSpPr txBox="1"/>
            <p:nvPr/>
          </p:nvSpPr>
          <p:spPr>
            <a:xfrm>
              <a:off x="1542875" y="1652683"/>
              <a:ext cx="2076659" cy="203389"/>
            </a:xfrm>
            <a:prstGeom prst="rect">
              <a:avLst/>
            </a:prstGeom>
            <a:noFill/>
          </p:spPr>
          <p:txBody>
            <a:bodyPr wrap="none" lIns="144000" tIns="0" rIns="0" bIns="0" anchor="ctr" anchorCtr="0">
              <a:normAutofit fontScale="85000" lnSpcReduction="20000"/>
            </a:bodyPr>
            <a:lstStyle/>
            <a:p>
              <a:r>
                <a:rPr lang="zh-CN" altLang="en-US" sz="1400" b="1" dirty="0">
                  <a:solidFill>
                    <a:schemeClr val="bg1">
                      <a:lumMod val="65000"/>
                    </a:schemeClr>
                  </a:solidFill>
                </a:rPr>
                <a:t>标题文本预设</a:t>
              </a:r>
            </a:p>
          </p:txBody>
        </p:sp>
        <p:sp>
          <p:nvSpPr>
            <p:cNvPr id="18" name="TextBox 19"/>
            <p:cNvSpPr txBox="1"/>
            <p:nvPr/>
          </p:nvSpPr>
          <p:spPr>
            <a:xfrm>
              <a:off x="1542875" y="1856072"/>
              <a:ext cx="2310615" cy="532069"/>
            </a:xfrm>
            <a:prstGeom prst="rect">
              <a:avLst/>
            </a:prstGeom>
            <a:noFill/>
          </p:spPr>
          <p:txBody>
            <a:bodyPr wrap="square" lIns="144000" tIns="0" rIns="0" bIns="0" anchor="ctr" anchorCtr="0">
              <a:normAutofit fontScale="77500" lnSpcReduction="20000"/>
            </a:bodyPr>
            <a:lstStyle/>
            <a:p>
              <a:pPr>
                <a:lnSpc>
                  <a:spcPct val="120000"/>
                </a:lnSpc>
              </a:pPr>
              <a:r>
                <a:rPr lang="zh-CN" altLang="en-US" sz="1050" dirty="0">
                  <a:solidFill>
                    <a:sysClr val="windowText" lastClr="000000"/>
                  </a:solidFill>
                </a:rPr>
                <a:t>此部分内容作为文字排版占位显示</a:t>
              </a:r>
              <a:br>
                <a:rPr lang="zh-CN" altLang="en-US" sz="1050" dirty="0">
                  <a:solidFill>
                    <a:sysClr val="windowText" lastClr="000000"/>
                  </a:solidFill>
                </a:rPr>
              </a:br>
              <a:r>
                <a:rPr lang="zh-CN" altLang="en-US" sz="1050" dirty="0">
                  <a:solidFill>
                    <a:sysClr val="windowText" lastClr="000000"/>
                  </a:solidFill>
                </a:rPr>
                <a:t>（建议使用主题字体）</a:t>
              </a:r>
            </a:p>
          </p:txBody>
        </p:sp>
        <p:sp>
          <p:nvSpPr>
            <p:cNvPr id="19" name="Rectangle: Rounded Corners 20"/>
            <p:cNvSpPr/>
            <p:nvPr/>
          </p:nvSpPr>
          <p:spPr>
            <a:xfrm>
              <a:off x="821835" y="3238559"/>
              <a:ext cx="721040" cy="721040"/>
            </a:xfrm>
            <a:prstGeom prst="roundRect">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en-US" sz="2800" b="1">
                  <a:solidFill>
                    <a:schemeClr val="bg1"/>
                  </a:solidFill>
                </a:rPr>
                <a:t>03</a:t>
              </a:r>
            </a:p>
          </p:txBody>
        </p:sp>
        <p:sp>
          <p:nvSpPr>
            <p:cNvPr id="20" name="TextBox 21"/>
            <p:cNvSpPr txBox="1"/>
            <p:nvPr/>
          </p:nvSpPr>
          <p:spPr>
            <a:xfrm>
              <a:off x="1542875" y="3202827"/>
              <a:ext cx="2076659" cy="203389"/>
            </a:xfrm>
            <a:prstGeom prst="rect">
              <a:avLst/>
            </a:prstGeom>
            <a:noFill/>
          </p:spPr>
          <p:txBody>
            <a:bodyPr wrap="none" lIns="144000" tIns="0" rIns="0" bIns="0" anchor="ctr" anchorCtr="0">
              <a:normAutofit fontScale="85000" lnSpcReduction="20000"/>
            </a:bodyPr>
            <a:lstStyle/>
            <a:p>
              <a:r>
                <a:rPr lang="zh-CN" altLang="en-US" sz="1400" b="1">
                  <a:solidFill>
                    <a:schemeClr val="accent3"/>
                  </a:solidFill>
                </a:rPr>
                <a:t>标题文本预设</a:t>
              </a:r>
            </a:p>
          </p:txBody>
        </p:sp>
        <p:sp>
          <p:nvSpPr>
            <p:cNvPr id="21" name="TextBox 22"/>
            <p:cNvSpPr txBox="1"/>
            <p:nvPr/>
          </p:nvSpPr>
          <p:spPr>
            <a:xfrm>
              <a:off x="1542875" y="3406216"/>
              <a:ext cx="2310615" cy="532069"/>
            </a:xfrm>
            <a:prstGeom prst="rect">
              <a:avLst/>
            </a:prstGeom>
            <a:noFill/>
          </p:spPr>
          <p:txBody>
            <a:bodyPr wrap="square" lIns="144000" tIns="0" rIns="0" bIns="0" anchor="ctr" anchorCtr="0">
              <a:normAutofit fontScale="77500" lnSpcReduction="20000"/>
            </a:bodyPr>
            <a:lstStyle/>
            <a:p>
              <a:pPr>
                <a:lnSpc>
                  <a:spcPct val="120000"/>
                </a:lnSpc>
              </a:pPr>
              <a:r>
                <a:rPr lang="zh-CN" altLang="en-US" sz="1050">
                  <a:solidFill>
                    <a:sysClr val="windowText" lastClr="000000"/>
                  </a:solidFill>
                </a:rPr>
                <a:t>此部分内容作为文字排版占位显示</a:t>
              </a:r>
              <a:br>
                <a:rPr lang="zh-CN" altLang="en-US" sz="1050">
                  <a:solidFill>
                    <a:sysClr val="windowText" lastClr="000000"/>
                  </a:solidFill>
                </a:rPr>
              </a:br>
              <a:r>
                <a:rPr lang="zh-CN" altLang="en-US" sz="1050">
                  <a:solidFill>
                    <a:sysClr val="windowText" lastClr="000000"/>
                  </a:solidFill>
                </a:rPr>
                <a:t>（建议使用主题字体）</a:t>
              </a:r>
            </a:p>
          </p:txBody>
        </p:sp>
        <p:sp>
          <p:nvSpPr>
            <p:cNvPr id="22" name="Rectangle: Rounded Corners 23"/>
            <p:cNvSpPr/>
            <p:nvPr/>
          </p:nvSpPr>
          <p:spPr>
            <a:xfrm>
              <a:off x="821835" y="4786498"/>
              <a:ext cx="721040" cy="721040"/>
            </a:xfrm>
            <a:prstGeom prst="roundRect">
              <a:avLst/>
            </a:pr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ctr"/>
              <a:r>
                <a:rPr lang="en-US" sz="2800" b="1">
                  <a:solidFill>
                    <a:schemeClr val="bg1"/>
                  </a:solidFill>
                </a:rPr>
                <a:t>05</a:t>
              </a:r>
            </a:p>
          </p:txBody>
        </p:sp>
        <p:sp>
          <p:nvSpPr>
            <p:cNvPr id="23" name="TextBox 24"/>
            <p:cNvSpPr txBox="1"/>
            <p:nvPr/>
          </p:nvSpPr>
          <p:spPr>
            <a:xfrm>
              <a:off x="1542875" y="4750766"/>
              <a:ext cx="2076659" cy="203389"/>
            </a:xfrm>
            <a:prstGeom prst="rect">
              <a:avLst/>
            </a:prstGeom>
            <a:noFill/>
          </p:spPr>
          <p:txBody>
            <a:bodyPr wrap="none" lIns="144000" tIns="0" rIns="0" bIns="0" anchor="ctr" anchorCtr="0">
              <a:normAutofit fontScale="85000" lnSpcReduction="20000"/>
            </a:bodyPr>
            <a:lstStyle/>
            <a:p>
              <a:r>
                <a:rPr lang="zh-CN" altLang="en-US" sz="1400" b="1">
                  <a:solidFill>
                    <a:schemeClr val="accent5"/>
                  </a:solidFill>
                </a:rPr>
                <a:t>标题文本预设</a:t>
              </a:r>
            </a:p>
          </p:txBody>
        </p:sp>
        <p:sp>
          <p:nvSpPr>
            <p:cNvPr id="24" name="TextBox 25"/>
            <p:cNvSpPr txBox="1"/>
            <p:nvPr/>
          </p:nvSpPr>
          <p:spPr>
            <a:xfrm>
              <a:off x="1542875" y="4954155"/>
              <a:ext cx="2310615" cy="532069"/>
            </a:xfrm>
            <a:prstGeom prst="rect">
              <a:avLst/>
            </a:prstGeom>
            <a:noFill/>
          </p:spPr>
          <p:txBody>
            <a:bodyPr wrap="square" lIns="144000" tIns="0" rIns="0" bIns="0" anchor="ctr" anchorCtr="0">
              <a:normAutofit fontScale="77500" lnSpcReduction="20000"/>
            </a:bodyPr>
            <a:lstStyle/>
            <a:p>
              <a:pPr>
                <a:lnSpc>
                  <a:spcPct val="120000"/>
                </a:lnSpc>
              </a:pPr>
              <a:r>
                <a:rPr lang="zh-CN" altLang="en-US" sz="1050">
                  <a:solidFill>
                    <a:sysClr val="windowText" lastClr="000000"/>
                  </a:solidFill>
                </a:rPr>
                <a:t>此部分内容作为文字排版占位显示</a:t>
              </a:r>
              <a:br>
                <a:rPr lang="zh-CN" altLang="en-US" sz="1050">
                  <a:solidFill>
                    <a:sysClr val="windowText" lastClr="000000"/>
                  </a:solidFill>
                </a:rPr>
              </a:br>
              <a:r>
                <a:rPr lang="zh-CN" altLang="en-US" sz="1050">
                  <a:solidFill>
                    <a:sysClr val="windowText" lastClr="000000"/>
                  </a:solidFill>
                </a:rPr>
                <a:t>（建议使用主题字体）</a:t>
              </a:r>
            </a:p>
          </p:txBody>
        </p:sp>
      </p:grpSp>
      <p:grpSp>
        <p:nvGrpSpPr>
          <p:cNvPr id="6" name="Group 35"/>
          <p:cNvGrpSpPr/>
          <p:nvPr/>
        </p:nvGrpSpPr>
        <p:grpSpPr>
          <a:xfrm>
            <a:off x="6289666" y="1240307"/>
            <a:ext cx="2255886" cy="2891142"/>
            <a:chOff x="8386221" y="1652683"/>
            <a:chExt cx="3007848" cy="3854855"/>
          </a:xfrm>
        </p:grpSpPr>
        <p:sp>
          <p:nvSpPr>
            <p:cNvPr id="7" name="Rectangle: Rounded Corners 26"/>
            <p:cNvSpPr/>
            <p:nvPr/>
          </p:nvSpPr>
          <p:spPr>
            <a:xfrm flipH="1">
              <a:off x="10673029" y="1688415"/>
              <a:ext cx="721040" cy="721040"/>
            </a:xfrm>
            <a:prstGeom prst="round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r"/>
              <a:r>
                <a:rPr lang="en-US" sz="2800" b="1">
                  <a:solidFill>
                    <a:schemeClr val="bg1"/>
                  </a:solidFill>
                </a:rPr>
                <a:t>02</a:t>
              </a:r>
            </a:p>
          </p:txBody>
        </p:sp>
        <p:sp>
          <p:nvSpPr>
            <p:cNvPr id="8" name="TextBox 27"/>
            <p:cNvSpPr txBox="1"/>
            <p:nvPr/>
          </p:nvSpPr>
          <p:spPr>
            <a:xfrm flipH="1">
              <a:off x="8596370" y="1652683"/>
              <a:ext cx="2076659" cy="203389"/>
            </a:xfrm>
            <a:prstGeom prst="rect">
              <a:avLst/>
            </a:prstGeom>
            <a:noFill/>
          </p:spPr>
          <p:txBody>
            <a:bodyPr wrap="none" lIns="0" tIns="0" rIns="144000" bIns="0" anchor="ctr" anchorCtr="0">
              <a:normAutofit fontScale="85000" lnSpcReduction="20000"/>
            </a:bodyPr>
            <a:lstStyle/>
            <a:p>
              <a:pPr algn="r"/>
              <a:r>
                <a:rPr lang="zh-CN" altLang="en-US" sz="1400" b="1">
                  <a:solidFill>
                    <a:schemeClr val="accent2"/>
                  </a:solidFill>
                </a:rPr>
                <a:t>标题文本预设</a:t>
              </a:r>
            </a:p>
          </p:txBody>
        </p:sp>
        <p:sp>
          <p:nvSpPr>
            <p:cNvPr id="9" name="TextBox 28"/>
            <p:cNvSpPr txBox="1"/>
            <p:nvPr/>
          </p:nvSpPr>
          <p:spPr>
            <a:xfrm flipH="1">
              <a:off x="8386221" y="1856072"/>
              <a:ext cx="2286807" cy="532069"/>
            </a:xfrm>
            <a:prstGeom prst="rect">
              <a:avLst/>
            </a:prstGeom>
            <a:noFill/>
          </p:spPr>
          <p:txBody>
            <a:bodyPr wrap="square" lIns="0" tIns="0" rIns="144000" bIns="0" anchor="ctr" anchorCtr="0">
              <a:normAutofit fontScale="77500" lnSpcReduction="20000"/>
            </a:bodyPr>
            <a:lstStyle/>
            <a:p>
              <a:pPr algn="r">
                <a:lnSpc>
                  <a:spcPct val="120000"/>
                </a:lnSpc>
              </a:pPr>
              <a:r>
                <a:rPr lang="zh-CN" altLang="en-US" sz="1050">
                  <a:solidFill>
                    <a:sysClr val="windowText" lastClr="000000"/>
                  </a:solidFill>
                </a:rPr>
                <a:t>此部分内容作为文字排版占位显示</a:t>
              </a:r>
              <a:br>
                <a:rPr lang="zh-CN" altLang="en-US" sz="1050">
                  <a:solidFill>
                    <a:sysClr val="windowText" lastClr="000000"/>
                  </a:solidFill>
                </a:rPr>
              </a:br>
              <a:r>
                <a:rPr lang="zh-CN" altLang="en-US" sz="1050">
                  <a:solidFill>
                    <a:sysClr val="windowText" lastClr="000000"/>
                  </a:solidFill>
                </a:rPr>
                <a:t>（建议使用主题字体）</a:t>
              </a:r>
            </a:p>
          </p:txBody>
        </p:sp>
        <p:sp>
          <p:nvSpPr>
            <p:cNvPr id="10" name="Rectangle: Rounded Corners 29"/>
            <p:cNvSpPr/>
            <p:nvPr/>
          </p:nvSpPr>
          <p:spPr>
            <a:xfrm flipH="1">
              <a:off x="10673029" y="3238559"/>
              <a:ext cx="721040" cy="721040"/>
            </a:xfrm>
            <a:prstGeom prst="round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r"/>
              <a:r>
                <a:rPr lang="en-US" sz="2800" b="1">
                  <a:solidFill>
                    <a:schemeClr val="bg1"/>
                  </a:solidFill>
                </a:rPr>
                <a:t>04</a:t>
              </a:r>
            </a:p>
          </p:txBody>
        </p:sp>
        <p:sp>
          <p:nvSpPr>
            <p:cNvPr id="11" name="TextBox 30"/>
            <p:cNvSpPr txBox="1"/>
            <p:nvPr/>
          </p:nvSpPr>
          <p:spPr>
            <a:xfrm flipH="1">
              <a:off x="8503195" y="3202827"/>
              <a:ext cx="2076659" cy="203389"/>
            </a:xfrm>
            <a:prstGeom prst="rect">
              <a:avLst/>
            </a:prstGeom>
            <a:noFill/>
          </p:spPr>
          <p:txBody>
            <a:bodyPr wrap="none" lIns="0" tIns="0" rIns="144000" bIns="0" anchor="ctr" anchorCtr="0">
              <a:normAutofit fontScale="85000" lnSpcReduction="20000"/>
            </a:bodyPr>
            <a:lstStyle/>
            <a:p>
              <a:pPr algn="r"/>
              <a:r>
                <a:rPr lang="zh-CN" altLang="en-US" sz="1400" b="1">
                  <a:solidFill>
                    <a:schemeClr val="accent4"/>
                  </a:solidFill>
                </a:rPr>
                <a:t>标题文本预设</a:t>
              </a:r>
            </a:p>
          </p:txBody>
        </p:sp>
        <p:sp>
          <p:nvSpPr>
            <p:cNvPr id="12" name="TextBox 31"/>
            <p:cNvSpPr txBox="1"/>
            <p:nvPr/>
          </p:nvSpPr>
          <p:spPr>
            <a:xfrm flipH="1">
              <a:off x="8386221" y="3406216"/>
              <a:ext cx="2286807" cy="532069"/>
            </a:xfrm>
            <a:prstGeom prst="rect">
              <a:avLst/>
            </a:prstGeom>
            <a:noFill/>
          </p:spPr>
          <p:txBody>
            <a:bodyPr wrap="square" lIns="0" tIns="0" rIns="144000" bIns="0" anchor="ctr" anchorCtr="0">
              <a:normAutofit fontScale="77500" lnSpcReduction="20000"/>
            </a:bodyPr>
            <a:lstStyle/>
            <a:p>
              <a:pPr algn="r">
                <a:lnSpc>
                  <a:spcPct val="120000"/>
                </a:lnSpc>
              </a:pPr>
              <a:r>
                <a:rPr lang="zh-CN" altLang="en-US" sz="1050">
                  <a:solidFill>
                    <a:sysClr val="windowText" lastClr="000000"/>
                  </a:solidFill>
                </a:rPr>
                <a:t>此部分内容作为文字排版占位显示</a:t>
              </a:r>
              <a:br>
                <a:rPr lang="zh-CN" altLang="en-US" sz="1050">
                  <a:solidFill>
                    <a:sysClr val="windowText" lastClr="000000"/>
                  </a:solidFill>
                </a:rPr>
              </a:br>
              <a:r>
                <a:rPr lang="zh-CN" altLang="en-US" sz="1050">
                  <a:solidFill>
                    <a:sysClr val="windowText" lastClr="000000"/>
                  </a:solidFill>
                </a:rPr>
                <a:t>（建议使用主题字体）</a:t>
              </a:r>
            </a:p>
          </p:txBody>
        </p:sp>
        <p:sp>
          <p:nvSpPr>
            <p:cNvPr id="13" name="Rectangle: Rounded Corners 32"/>
            <p:cNvSpPr/>
            <p:nvPr/>
          </p:nvSpPr>
          <p:spPr>
            <a:xfrm flipH="1">
              <a:off x="10673029" y="4786498"/>
              <a:ext cx="721040" cy="721040"/>
            </a:xfrm>
            <a:prstGeom prst="roundRect">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lnSpcReduction="10000"/>
            </a:bodyPr>
            <a:lstStyle/>
            <a:p>
              <a:pPr algn="r"/>
              <a:r>
                <a:rPr lang="en-US" sz="2800" b="1">
                  <a:solidFill>
                    <a:schemeClr val="bg1"/>
                  </a:solidFill>
                </a:rPr>
                <a:t>06</a:t>
              </a:r>
            </a:p>
          </p:txBody>
        </p:sp>
        <p:sp>
          <p:nvSpPr>
            <p:cNvPr id="14" name="TextBox 33"/>
            <p:cNvSpPr txBox="1"/>
            <p:nvPr/>
          </p:nvSpPr>
          <p:spPr>
            <a:xfrm flipH="1">
              <a:off x="8596370" y="4750766"/>
              <a:ext cx="2076659" cy="203389"/>
            </a:xfrm>
            <a:prstGeom prst="rect">
              <a:avLst/>
            </a:prstGeom>
            <a:noFill/>
          </p:spPr>
          <p:txBody>
            <a:bodyPr wrap="none" lIns="0" tIns="0" rIns="144000" bIns="0" anchor="ctr" anchorCtr="0">
              <a:normAutofit fontScale="85000" lnSpcReduction="20000"/>
            </a:bodyPr>
            <a:lstStyle/>
            <a:p>
              <a:pPr algn="r"/>
              <a:r>
                <a:rPr lang="zh-CN" altLang="en-US" sz="1400" b="1">
                  <a:solidFill>
                    <a:schemeClr val="accent6"/>
                  </a:solidFill>
                </a:rPr>
                <a:t>标题文本预设</a:t>
              </a:r>
            </a:p>
          </p:txBody>
        </p:sp>
        <p:sp>
          <p:nvSpPr>
            <p:cNvPr id="15" name="TextBox 34"/>
            <p:cNvSpPr txBox="1"/>
            <p:nvPr/>
          </p:nvSpPr>
          <p:spPr>
            <a:xfrm flipH="1">
              <a:off x="8386221" y="4954155"/>
              <a:ext cx="2286807" cy="532069"/>
            </a:xfrm>
            <a:prstGeom prst="rect">
              <a:avLst/>
            </a:prstGeom>
            <a:noFill/>
          </p:spPr>
          <p:txBody>
            <a:bodyPr wrap="square" lIns="0" tIns="0" rIns="144000" bIns="0" anchor="ctr" anchorCtr="0">
              <a:normAutofit fontScale="77500" lnSpcReduction="20000"/>
            </a:bodyPr>
            <a:lstStyle/>
            <a:p>
              <a:pPr algn="r">
                <a:lnSpc>
                  <a:spcPct val="120000"/>
                </a:lnSpc>
              </a:pPr>
              <a:r>
                <a:rPr lang="zh-CN" altLang="en-US" sz="1050">
                  <a:solidFill>
                    <a:sysClr val="windowText" lastClr="000000"/>
                  </a:solidFill>
                </a:rPr>
                <a:t>此部分内容作为文字排版占位显示</a:t>
              </a:r>
              <a:br>
                <a:rPr lang="zh-CN" altLang="en-US" sz="1050">
                  <a:solidFill>
                    <a:sysClr val="windowText" lastClr="000000"/>
                  </a:solidFill>
                </a:rPr>
              </a:br>
              <a:r>
                <a:rPr lang="zh-CN" altLang="en-US" sz="1050">
                  <a:solidFill>
                    <a:sysClr val="windowText" lastClr="000000"/>
                  </a:solidFill>
                </a:rPr>
                <a:t>（建议使用主题字体）</a:t>
              </a:r>
            </a:p>
          </p:txBody>
        </p:sp>
      </p:grpSp>
    </p:spTree>
    <p:extLst>
      <p:ext uri="{BB962C8B-B14F-4D97-AF65-F5344CB8AC3E}">
        <p14:creationId xmlns:p14="http://schemas.microsoft.com/office/powerpoint/2010/main" val="3493360447"/>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p:cTn id="17" dur="500" fill="hold"/>
                                        <p:tgtEl>
                                          <p:spTgt spid="33"/>
                                        </p:tgtEl>
                                        <p:attrNameLst>
                                          <p:attrName>ppt_w</p:attrName>
                                        </p:attrNameLst>
                                      </p:cBhvr>
                                      <p:tavLst>
                                        <p:tav tm="0">
                                          <p:val>
                                            <p:fltVal val="0"/>
                                          </p:val>
                                        </p:tav>
                                        <p:tav tm="100000">
                                          <p:val>
                                            <p:strVal val="#ppt_w"/>
                                          </p:val>
                                        </p:tav>
                                      </p:tavLst>
                                    </p:anim>
                                    <p:anim calcmode="lin" valueType="num">
                                      <p:cBhvr>
                                        <p:cTn id="18" dur="500" fill="hold"/>
                                        <p:tgtEl>
                                          <p:spTgt spid="33"/>
                                        </p:tgtEl>
                                        <p:attrNameLst>
                                          <p:attrName>ppt_h</p:attrName>
                                        </p:attrNameLst>
                                      </p:cBhvr>
                                      <p:tavLst>
                                        <p:tav tm="0">
                                          <p:val>
                                            <p:fltVal val="0"/>
                                          </p:val>
                                        </p:tav>
                                        <p:tav tm="100000">
                                          <p:val>
                                            <p:strVal val="#ppt_h"/>
                                          </p:val>
                                        </p:tav>
                                      </p:tavLst>
                                    </p:anim>
                                    <p:animEffect transition="in" filter="fade">
                                      <p:cBhvr>
                                        <p:cTn id="19" dur="500"/>
                                        <p:tgtEl>
                                          <p:spTgt spid="3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p:cTn id="32" dur="500" fill="hold"/>
                                        <p:tgtEl>
                                          <p:spTgt spid="30"/>
                                        </p:tgtEl>
                                        <p:attrNameLst>
                                          <p:attrName>ppt_w</p:attrName>
                                        </p:attrNameLst>
                                      </p:cBhvr>
                                      <p:tavLst>
                                        <p:tav tm="0">
                                          <p:val>
                                            <p:fltVal val="0"/>
                                          </p:val>
                                        </p:tav>
                                        <p:tav tm="100000">
                                          <p:val>
                                            <p:strVal val="#ppt_w"/>
                                          </p:val>
                                        </p:tav>
                                      </p:tavLst>
                                    </p:anim>
                                    <p:anim calcmode="lin" valueType="num">
                                      <p:cBhvr>
                                        <p:cTn id="33" dur="500" fill="hold"/>
                                        <p:tgtEl>
                                          <p:spTgt spid="30"/>
                                        </p:tgtEl>
                                        <p:attrNameLst>
                                          <p:attrName>ppt_h</p:attrName>
                                        </p:attrNameLst>
                                      </p:cBhvr>
                                      <p:tavLst>
                                        <p:tav tm="0">
                                          <p:val>
                                            <p:fltVal val="0"/>
                                          </p:val>
                                        </p:tav>
                                        <p:tav tm="100000">
                                          <p:val>
                                            <p:strVal val="#ppt_h"/>
                                          </p:val>
                                        </p:tav>
                                      </p:tavLst>
                                    </p:anim>
                                    <p:animEffect transition="in" filter="fade">
                                      <p:cBhvr>
                                        <p:cTn id="34" dur="500"/>
                                        <p:tgtEl>
                                          <p:spTgt spid="3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Effect transition="in" filter="fade">
                                      <p:cBhvr>
                                        <p:cTn id="39" dur="500"/>
                                        <p:tgtEl>
                                          <p:spTgt spid="3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Effect transition="in" filter="fade">
                                      <p:cBhvr>
                                        <p:cTn id="44" dur="500"/>
                                        <p:tgtEl>
                                          <p:spTgt spid="3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animEffect transition="in" filter="fade">
                                      <p:cBhvr>
                                        <p:cTn id="49" dur="500"/>
                                        <p:tgtEl>
                                          <p:spTgt spid="28"/>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p:cTn id="52" dur="500" fill="hold"/>
                                        <p:tgtEl>
                                          <p:spTgt spid="29"/>
                                        </p:tgtEl>
                                        <p:attrNameLst>
                                          <p:attrName>ppt_w</p:attrName>
                                        </p:attrNameLst>
                                      </p:cBhvr>
                                      <p:tavLst>
                                        <p:tav tm="0">
                                          <p:val>
                                            <p:fltVal val="0"/>
                                          </p:val>
                                        </p:tav>
                                        <p:tav tm="100000">
                                          <p:val>
                                            <p:strVal val="#ppt_w"/>
                                          </p:val>
                                        </p:tav>
                                      </p:tavLst>
                                    </p:anim>
                                    <p:anim calcmode="lin" valueType="num">
                                      <p:cBhvr>
                                        <p:cTn id="53" dur="500" fill="hold"/>
                                        <p:tgtEl>
                                          <p:spTgt spid="29"/>
                                        </p:tgtEl>
                                        <p:attrNameLst>
                                          <p:attrName>ppt_h</p:attrName>
                                        </p:attrNameLst>
                                      </p:cBhvr>
                                      <p:tavLst>
                                        <p:tav tm="0">
                                          <p:val>
                                            <p:fltVal val="0"/>
                                          </p:val>
                                        </p:tav>
                                        <p:tav tm="100000">
                                          <p:val>
                                            <p:strVal val="#ppt_h"/>
                                          </p:val>
                                        </p:tav>
                                      </p:tavLst>
                                    </p:anim>
                                    <p:animEffect transition="in" filter="fade">
                                      <p:cBhvr>
                                        <p:cTn id="54" dur="500"/>
                                        <p:tgtEl>
                                          <p:spTgt spid="29"/>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animEffect transition="in" filter="fade">
                                      <p:cBhvr>
                                        <p:cTn id="59" dur="500"/>
                                        <p:tgtEl>
                                          <p:spTgt spid="27"/>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p:cTn id="62" dur="500" fill="hold"/>
                                        <p:tgtEl>
                                          <p:spTgt spid="32"/>
                                        </p:tgtEl>
                                        <p:attrNameLst>
                                          <p:attrName>ppt_w</p:attrName>
                                        </p:attrNameLst>
                                      </p:cBhvr>
                                      <p:tavLst>
                                        <p:tav tm="0">
                                          <p:val>
                                            <p:fltVal val="0"/>
                                          </p:val>
                                        </p:tav>
                                        <p:tav tm="100000">
                                          <p:val>
                                            <p:strVal val="#ppt_w"/>
                                          </p:val>
                                        </p:tav>
                                      </p:tavLst>
                                    </p:anim>
                                    <p:anim calcmode="lin" valueType="num">
                                      <p:cBhvr>
                                        <p:cTn id="63" dur="500" fill="hold"/>
                                        <p:tgtEl>
                                          <p:spTgt spid="32"/>
                                        </p:tgtEl>
                                        <p:attrNameLst>
                                          <p:attrName>ppt_h</p:attrName>
                                        </p:attrNameLst>
                                      </p:cBhvr>
                                      <p:tavLst>
                                        <p:tav tm="0">
                                          <p:val>
                                            <p:fltVal val="0"/>
                                          </p:val>
                                        </p:tav>
                                        <p:tav tm="100000">
                                          <p:val>
                                            <p:strVal val="#ppt_h"/>
                                          </p:val>
                                        </p:tav>
                                      </p:tavLst>
                                    </p:anim>
                                    <p:animEffect transition="in" filter="fade">
                                      <p:cBhvr>
                                        <p:cTn id="64" dur="500"/>
                                        <p:tgtEl>
                                          <p:spTgt spid="32"/>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p:cTn id="67" dur="500" fill="hold"/>
                                        <p:tgtEl>
                                          <p:spTgt spid="34"/>
                                        </p:tgtEl>
                                        <p:attrNameLst>
                                          <p:attrName>ppt_w</p:attrName>
                                        </p:attrNameLst>
                                      </p:cBhvr>
                                      <p:tavLst>
                                        <p:tav tm="0">
                                          <p:val>
                                            <p:fltVal val="0"/>
                                          </p:val>
                                        </p:tav>
                                        <p:tav tm="100000">
                                          <p:val>
                                            <p:strVal val="#ppt_w"/>
                                          </p:val>
                                        </p:tav>
                                      </p:tavLst>
                                    </p:anim>
                                    <p:anim calcmode="lin" valueType="num">
                                      <p:cBhvr>
                                        <p:cTn id="68" dur="500" fill="hold"/>
                                        <p:tgtEl>
                                          <p:spTgt spid="34"/>
                                        </p:tgtEl>
                                        <p:attrNameLst>
                                          <p:attrName>ppt_h</p:attrName>
                                        </p:attrNameLst>
                                      </p:cBhvr>
                                      <p:tavLst>
                                        <p:tav tm="0">
                                          <p:val>
                                            <p:fltVal val="0"/>
                                          </p:val>
                                        </p:tav>
                                        <p:tav tm="100000">
                                          <p:val>
                                            <p:strVal val="#ppt_h"/>
                                          </p:val>
                                        </p:tav>
                                      </p:tavLst>
                                    </p:anim>
                                    <p:animEffect transition="in" filter="fade">
                                      <p:cBhvr>
                                        <p:cTn id="69" dur="500"/>
                                        <p:tgtEl>
                                          <p:spTgt spid="34"/>
                                        </p:tgtEl>
                                      </p:cBhvr>
                                    </p:animEffect>
                                  </p:childTnLst>
                                </p:cTn>
                              </p:par>
                            </p:childTnLst>
                          </p:cTn>
                        </p:par>
                        <p:par>
                          <p:cTn id="70" fill="hold">
                            <p:stCondLst>
                              <p:cond delay="500"/>
                            </p:stCondLst>
                            <p:childTnLst>
                              <p:par>
                                <p:cTn id="71" presetID="2" presetClass="entr" presetSubtype="4" fill="hold" nodeType="after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500" fill="hold"/>
                                        <p:tgtEl>
                                          <p:spTgt spid="5"/>
                                        </p:tgtEl>
                                        <p:attrNameLst>
                                          <p:attrName>ppt_x</p:attrName>
                                        </p:attrNameLst>
                                      </p:cBhvr>
                                      <p:tavLst>
                                        <p:tav tm="0">
                                          <p:val>
                                            <p:strVal val="#ppt_x"/>
                                          </p:val>
                                        </p:tav>
                                        <p:tav tm="100000">
                                          <p:val>
                                            <p:strVal val="#ppt_x"/>
                                          </p:val>
                                        </p:tav>
                                      </p:tavLst>
                                    </p:anim>
                                    <p:anim calcmode="lin" valueType="num">
                                      <p:cBhvr additive="base">
                                        <p:cTn id="74" dur="5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1000"/>
                            </p:stCondLst>
                            <p:childTnLst>
                              <p:par>
                                <p:cTn id="76" presetID="2" presetClass="entr" presetSubtype="4" fill="hold" nodeType="afterEffect">
                                  <p:stCondLst>
                                    <p:cond delay="0"/>
                                  </p:stCondLst>
                                  <p:childTnLst>
                                    <p:set>
                                      <p:cBhvr>
                                        <p:cTn id="77" dur="1" fill="hold">
                                          <p:stCondLst>
                                            <p:cond delay="0"/>
                                          </p:stCondLst>
                                        </p:cTn>
                                        <p:tgtEl>
                                          <p:spTgt spid="6"/>
                                        </p:tgtEl>
                                        <p:attrNameLst>
                                          <p:attrName>style.visibility</p:attrName>
                                        </p:attrNameLst>
                                      </p:cBhvr>
                                      <p:to>
                                        <p:strVal val="visible"/>
                                      </p:to>
                                    </p:set>
                                    <p:anim calcmode="lin" valueType="num">
                                      <p:cBhvr additive="base">
                                        <p:cTn id="78" dur="500" fill="hold"/>
                                        <p:tgtEl>
                                          <p:spTgt spid="6"/>
                                        </p:tgtEl>
                                        <p:attrNameLst>
                                          <p:attrName>ppt_x</p:attrName>
                                        </p:attrNameLst>
                                      </p:cBhvr>
                                      <p:tavLst>
                                        <p:tav tm="0">
                                          <p:val>
                                            <p:strVal val="#ppt_x"/>
                                          </p:val>
                                        </p:tav>
                                        <p:tav tm="100000">
                                          <p:val>
                                            <p:strVal val="#ppt_x"/>
                                          </p:val>
                                        </p:tav>
                                      </p:tavLst>
                                    </p:anim>
                                    <p:anim calcmode="lin" valueType="num">
                                      <p:cBhvr additive="base">
                                        <p:cTn id="7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2"/>
          <p:cNvSpPr>
            <a:spLocks noChangeArrowheads="1"/>
          </p:cNvSpPr>
          <p:nvPr/>
        </p:nvSpPr>
        <p:spPr bwMode="auto">
          <a:xfrm>
            <a:off x="7565232" y="2905674"/>
            <a:ext cx="740569" cy="1442431"/>
          </a:xfrm>
          <a:prstGeom prst="rect">
            <a:avLst/>
          </a:prstGeom>
          <a:solidFill>
            <a:schemeClr val="accent1"/>
          </a:solidFill>
          <a:ln>
            <a:noFill/>
          </a:ln>
        </p:spPr>
        <p:txBody>
          <a:bodyPr lIns="68580" tIns="34290" rIns="68580" bIns="34290" anchor="ctr"/>
          <a:lstStyle/>
          <a:p>
            <a:pPr algn="ctr"/>
            <a:endParaRPr lang="zh-CN" altLang="zh-CN" sz="19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37"/>
          <p:cNvSpPr>
            <a:spLocks noChangeArrowheads="1"/>
          </p:cNvSpPr>
          <p:nvPr/>
        </p:nvSpPr>
        <p:spPr bwMode="auto">
          <a:xfrm>
            <a:off x="3680222" y="2905674"/>
            <a:ext cx="3748088" cy="1442431"/>
          </a:xfrm>
          <a:prstGeom prst="rect">
            <a:avLst/>
          </a:prstGeom>
          <a:solidFill>
            <a:schemeClr val="accent1"/>
          </a:solidFill>
          <a:ln>
            <a:noFill/>
          </a:ln>
        </p:spPr>
        <p:txBody>
          <a:bodyPr lIns="68580" tIns="34290" rIns="68580" bIns="34290" anchor="ctr"/>
          <a:lstStyle/>
          <a:p>
            <a:pPr algn="ctr"/>
            <a:endParaRPr lang="zh-CN" altLang="zh-CN" sz="19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1"/>
          <p:cNvSpPr>
            <a:spLocks noChangeArrowheads="1"/>
          </p:cNvSpPr>
          <p:nvPr/>
        </p:nvSpPr>
        <p:spPr bwMode="auto">
          <a:xfrm>
            <a:off x="823912" y="1335017"/>
            <a:ext cx="1814513" cy="1442187"/>
          </a:xfrm>
          <a:prstGeom prst="rect">
            <a:avLst/>
          </a:prstGeom>
          <a:solidFill>
            <a:schemeClr val="accent1"/>
          </a:solidFill>
          <a:ln>
            <a:noFill/>
          </a:ln>
        </p:spPr>
        <p:txBody>
          <a:bodyPr lIns="68580" tIns="34290" rIns="68580" bIns="34290" anchor="ctr"/>
          <a:lstStyle/>
          <a:p>
            <a:pPr algn="ctr"/>
            <a:endParaRPr lang="zh-CN" altLang="zh-CN" sz="1900" dirty="0">
              <a:solidFill>
                <a:srgbClr val="FF860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1"/>
          <p:cNvSpPr>
            <a:spLocks noChangeArrowheads="1"/>
          </p:cNvSpPr>
          <p:nvPr/>
        </p:nvSpPr>
        <p:spPr bwMode="auto">
          <a:xfrm>
            <a:off x="823913" y="2912819"/>
            <a:ext cx="2745581" cy="1440541"/>
          </a:xfrm>
          <a:prstGeom prst="rect">
            <a:avLst/>
          </a:prstGeom>
          <a:blipFill dpi="0" rotWithShape="1">
            <a:blip r:embed="rId3" cstate="print"/>
            <a:srcRect/>
            <a:stretch>
              <a:fillRect t="-24000" b="-10000"/>
            </a:stretch>
          </a:blipFill>
          <a:ln>
            <a:noFill/>
          </a:ln>
        </p:spPr>
        <p:txBody>
          <a:bodyPr lIns="68580" tIns="34290" rIns="68580" bIns="34290" anchor="ctr"/>
          <a:lstStyle/>
          <a:p>
            <a:pPr algn="ctr"/>
            <a:endParaRPr lang="zh-CN" altLang="zh-CN" sz="1900" dirty="0">
              <a:solidFill>
                <a:srgbClr val="FF860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2"/>
          <p:cNvSpPr>
            <a:spLocks noChangeArrowheads="1"/>
          </p:cNvSpPr>
          <p:nvPr/>
        </p:nvSpPr>
        <p:spPr bwMode="auto">
          <a:xfrm>
            <a:off x="2771776" y="1336207"/>
            <a:ext cx="2727722" cy="1441241"/>
          </a:xfrm>
          <a:prstGeom prst="rect">
            <a:avLst/>
          </a:prstGeom>
          <a:blipFill dpi="0" rotWithShape="1">
            <a:blip r:embed="rId4" cstate="print"/>
            <a:srcRect/>
            <a:stretch>
              <a:fillRect t="-24000"/>
            </a:stretch>
          </a:blipFill>
          <a:ln>
            <a:noFill/>
          </a:ln>
        </p:spPr>
        <p:txBody>
          <a:bodyPr lIns="68580" tIns="34290" rIns="68580" bIns="34290" anchor="ctr"/>
          <a:lstStyle/>
          <a:p>
            <a:pPr algn="ctr"/>
            <a:endParaRPr lang="zh-CN" altLang="zh-CN" sz="1900" dirty="0">
              <a:solidFill>
                <a:srgbClr val="FF860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3"/>
          <p:cNvSpPr>
            <a:spLocks noChangeArrowheads="1"/>
          </p:cNvSpPr>
          <p:nvPr/>
        </p:nvSpPr>
        <p:spPr bwMode="auto">
          <a:xfrm>
            <a:off x="5628085" y="1336207"/>
            <a:ext cx="2677715" cy="1441241"/>
          </a:xfrm>
          <a:prstGeom prst="rect">
            <a:avLst/>
          </a:prstGeom>
          <a:blipFill dpi="0" rotWithShape="1">
            <a:blip r:embed="rId5" cstate="print"/>
            <a:srcRect/>
            <a:stretch>
              <a:fillRect t="-15000"/>
            </a:stretch>
          </a:blipFill>
          <a:ln>
            <a:noFill/>
          </a:ln>
        </p:spPr>
        <p:txBody>
          <a:bodyPr lIns="68580" tIns="34290" rIns="68580" bIns="34290" anchor="ctr"/>
          <a:lstStyle/>
          <a:p>
            <a:pPr algn="ctr"/>
            <a:endParaRPr lang="zh-CN" altLang="zh-CN" sz="1900" dirty="0">
              <a:solidFill>
                <a:srgbClr val="FF860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57"/>
          <p:cNvSpPr>
            <a:spLocks noChangeArrowheads="1"/>
          </p:cNvSpPr>
          <p:nvPr/>
        </p:nvSpPr>
        <p:spPr bwMode="auto">
          <a:xfrm>
            <a:off x="955776" y="1436305"/>
            <a:ext cx="156554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dist"/>
            <a:r>
              <a:rPr lang="en-US" altLang="zh-CN" sz="12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2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宝贵的标题</a:t>
            </a:r>
            <a:endParaRPr lang="en-US" altLang="en-US" sz="12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文本框 40"/>
          <p:cNvSpPr txBox="1"/>
          <p:nvPr/>
        </p:nvSpPr>
        <p:spPr>
          <a:xfrm>
            <a:off x="955776" y="1776033"/>
            <a:ext cx="1565548" cy="900246"/>
          </a:xfrm>
          <a:prstGeom prst="rect">
            <a:avLst/>
          </a:prstGeom>
          <a:noFill/>
          <a:ln w="9525">
            <a:noFill/>
          </a:ln>
        </p:spPr>
        <p:txBody>
          <a:bodyPr wrap="square" lIns="68580" tIns="34290" rIns="68580" bIns="34290">
            <a:spAutoFit/>
          </a:bodyPr>
          <a:lstStyle/>
          <a:p>
            <a:pPr>
              <a:lnSpc>
                <a:spcPct val="150000"/>
              </a:lnSpc>
            </a:pPr>
            <a:r>
              <a:rPr lang="zh-CN" altLang="en-US"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此处文字通过</a:t>
            </a:r>
            <a:r>
              <a:rPr lang="en-US" altLang="zh-CN"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TXT</a:t>
            </a:r>
            <a:r>
              <a:rPr lang="zh-CN" altLang="en-US"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文档或者</a:t>
            </a:r>
            <a:r>
              <a:rPr lang="en-US" altLang="zh-CN"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QQ</a:t>
            </a:r>
            <a:r>
              <a:rPr lang="zh-CN" altLang="en-US"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聊天窗口复制进入，无需调整格式，简单快捷，</a:t>
            </a:r>
            <a:r>
              <a:rPr lang="en-US" altLang="zh-CN"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LEOPARD</a:t>
            </a:r>
            <a:r>
              <a:rPr lang="zh-CN" altLang="en-US"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祝愿您汇报顺利！</a:t>
            </a:r>
          </a:p>
        </p:txBody>
      </p:sp>
      <p:sp>
        <p:nvSpPr>
          <p:cNvPr id="12" name="矩形 57"/>
          <p:cNvSpPr>
            <a:spLocks noChangeArrowheads="1"/>
          </p:cNvSpPr>
          <p:nvPr/>
        </p:nvSpPr>
        <p:spPr bwMode="auto">
          <a:xfrm>
            <a:off x="3789226" y="3003824"/>
            <a:ext cx="1565548" cy="253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dist"/>
            <a:r>
              <a:rPr lang="zh-CN" altLang="en-US" sz="12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宝贵的标题</a:t>
            </a:r>
            <a:endParaRPr lang="en-US" altLang="en-US" sz="12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文本框 40"/>
          <p:cNvSpPr txBox="1"/>
          <p:nvPr/>
        </p:nvSpPr>
        <p:spPr>
          <a:xfrm>
            <a:off x="3789226" y="3343552"/>
            <a:ext cx="3514191" cy="900246"/>
          </a:xfrm>
          <a:prstGeom prst="rect">
            <a:avLst/>
          </a:prstGeom>
          <a:noFill/>
          <a:ln w="9525">
            <a:noFill/>
          </a:ln>
        </p:spPr>
        <p:txBody>
          <a:bodyPr wrap="square" lIns="68580" tIns="34290" rIns="68580" bIns="34290">
            <a:spAutoFit/>
          </a:bodyPr>
          <a:lstStyle/>
          <a:p>
            <a:pPr>
              <a:lnSpc>
                <a:spcPct val="150000"/>
              </a:lnSpc>
            </a:pPr>
            <a:r>
              <a:rPr lang="zh-CN" altLang="en-US"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此处文字通过</a:t>
            </a:r>
            <a:r>
              <a:rPr lang="en-US" altLang="zh-CN"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TXT</a:t>
            </a:r>
            <a:r>
              <a:rPr lang="zh-CN" altLang="en-US"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文档或者</a:t>
            </a:r>
            <a:r>
              <a:rPr lang="en-US" altLang="zh-CN"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QQ</a:t>
            </a:r>
            <a:r>
              <a:rPr lang="zh-CN" altLang="en-US"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聊天窗口复制进入，无需调整格式，简单快捷，</a:t>
            </a:r>
            <a:r>
              <a:rPr lang="en-US" altLang="zh-CN"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LEOPARD</a:t>
            </a:r>
            <a:r>
              <a:rPr lang="zh-CN" altLang="en-US"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祝愿您汇报顺利！此处文字通过</a:t>
            </a:r>
            <a:r>
              <a:rPr lang="en-US" altLang="zh-CN"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TXT</a:t>
            </a:r>
            <a:r>
              <a:rPr lang="zh-CN" altLang="en-US"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文档或者</a:t>
            </a:r>
            <a:r>
              <a:rPr lang="en-US" altLang="zh-CN"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QQ</a:t>
            </a:r>
            <a:r>
              <a:rPr lang="zh-CN" altLang="en-US"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聊天窗口复制进入，无需调整格式，简单快捷，</a:t>
            </a:r>
            <a:r>
              <a:rPr lang="en-US" altLang="zh-CN"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LEOPARD</a:t>
            </a:r>
            <a:r>
              <a:rPr lang="zh-CN" altLang="en-US"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祝愿您汇报顺利！此处文字通过</a:t>
            </a:r>
            <a:r>
              <a:rPr lang="en-US" altLang="zh-CN"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TXT</a:t>
            </a:r>
            <a:r>
              <a:rPr lang="zh-CN" altLang="en-US"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文档或者</a:t>
            </a:r>
            <a:r>
              <a:rPr lang="en-US" altLang="zh-CN"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QQ</a:t>
            </a:r>
            <a:r>
              <a:rPr lang="zh-CN" altLang="en-US" sz="9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聊天窗口复制进入！</a:t>
            </a:r>
          </a:p>
        </p:txBody>
      </p:sp>
    </p:spTree>
    <p:extLst>
      <p:ext uri="{BB962C8B-B14F-4D97-AF65-F5344CB8AC3E}">
        <p14:creationId xmlns:p14="http://schemas.microsoft.com/office/powerpoint/2010/main" val="3683952211"/>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1"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5"/>
          <p:cNvSpPr>
            <a:spLocks/>
          </p:cNvSpPr>
          <p:nvPr/>
        </p:nvSpPr>
        <p:spPr bwMode="auto">
          <a:xfrm>
            <a:off x="2716915" y="2643501"/>
            <a:ext cx="3710171" cy="1340558"/>
          </a:xfrm>
          <a:custGeom>
            <a:avLst/>
            <a:gdLst>
              <a:gd name="T0" fmla="*/ 122 w 1627"/>
              <a:gd name="T1" fmla="*/ 0 h 588"/>
              <a:gd name="T2" fmla="*/ 85 w 1627"/>
              <a:gd name="T3" fmla="*/ 104 h 588"/>
              <a:gd name="T4" fmla="*/ 151 w 1627"/>
              <a:gd name="T5" fmla="*/ 265 h 588"/>
              <a:gd name="T6" fmla="*/ 366 w 1627"/>
              <a:gd name="T7" fmla="*/ 396 h 588"/>
              <a:gd name="T8" fmla="*/ 867 w 1627"/>
              <a:gd name="T9" fmla="*/ 471 h 588"/>
              <a:gd name="T10" fmla="*/ 1323 w 1627"/>
              <a:gd name="T11" fmla="*/ 380 h 588"/>
              <a:gd name="T12" fmla="*/ 1500 w 1627"/>
              <a:gd name="T13" fmla="*/ 263 h 588"/>
              <a:gd name="T14" fmla="*/ 1563 w 1627"/>
              <a:gd name="T15" fmla="*/ 101 h 588"/>
              <a:gd name="T16" fmla="*/ 1533 w 1627"/>
              <a:gd name="T17" fmla="*/ 7 h 588"/>
              <a:gd name="T18" fmla="*/ 1548 w 1627"/>
              <a:gd name="T19" fmla="*/ 22 h 588"/>
              <a:gd name="T20" fmla="*/ 1624 w 1627"/>
              <a:gd name="T21" fmla="*/ 199 h 588"/>
              <a:gd name="T22" fmla="*/ 1569 w 1627"/>
              <a:gd name="T23" fmla="*/ 333 h 588"/>
              <a:gd name="T24" fmla="*/ 1418 w 1627"/>
              <a:gd name="T25" fmla="*/ 452 h 588"/>
              <a:gd name="T26" fmla="*/ 1082 w 1627"/>
              <a:gd name="T27" fmla="*/ 560 h 588"/>
              <a:gd name="T28" fmla="*/ 626 w 1627"/>
              <a:gd name="T29" fmla="*/ 569 h 588"/>
              <a:gd name="T30" fmla="*/ 202 w 1627"/>
              <a:gd name="T31" fmla="*/ 437 h 588"/>
              <a:gd name="T32" fmla="*/ 82 w 1627"/>
              <a:gd name="T33" fmla="*/ 339 h 588"/>
              <a:gd name="T34" fmla="*/ 78 w 1627"/>
              <a:gd name="T35" fmla="*/ 43 h 588"/>
              <a:gd name="T36" fmla="*/ 114 w 1627"/>
              <a:gd name="T37" fmla="*/ 6 h 588"/>
              <a:gd name="T38" fmla="*/ 122 w 1627"/>
              <a:gd name="T39" fmla="*/ 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27" h="588">
                <a:moveTo>
                  <a:pt x="122" y="0"/>
                </a:moveTo>
                <a:cubicBezTo>
                  <a:pt x="103" y="34"/>
                  <a:pt x="87" y="67"/>
                  <a:pt x="85" y="104"/>
                </a:cubicBezTo>
                <a:cubicBezTo>
                  <a:pt x="80" y="169"/>
                  <a:pt x="108" y="221"/>
                  <a:pt x="151" y="265"/>
                </a:cubicBezTo>
                <a:cubicBezTo>
                  <a:pt x="211" y="328"/>
                  <a:pt x="286" y="366"/>
                  <a:pt x="366" y="396"/>
                </a:cubicBezTo>
                <a:cubicBezTo>
                  <a:pt x="528" y="456"/>
                  <a:pt x="696" y="475"/>
                  <a:pt x="867" y="471"/>
                </a:cubicBezTo>
                <a:cubicBezTo>
                  <a:pt x="1024" y="467"/>
                  <a:pt x="1177" y="442"/>
                  <a:pt x="1323" y="380"/>
                </a:cubicBezTo>
                <a:cubicBezTo>
                  <a:pt x="1389" y="351"/>
                  <a:pt x="1450" y="316"/>
                  <a:pt x="1500" y="263"/>
                </a:cubicBezTo>
                <a:cubicBezTo>
                  <a:pt x="1543" y="218"/>
                  <a:pt x="1572" y="165"/>
                  <a:pt x="1563" y="101"/>
                </a:cubicBezTo>
                <a:cubicBezTo>
                  <a:pt x="1558" y="68"/>
                  <a:pt x="1542" y="36"/>
                  <a:pt x="1533" y="7"/>
                </a:cubicBezTo>
                <a:cubicBezTo>
                  <a:pt x="1535" y="9"/>
                  <a:pt x="1542" y="15"/>
                  <a:pt x="1548" y="22"/>
                </a:cubicBezTo>
                <a:cubicBezTo>
                  <a:pt x="1595" y="72"/>
                  <a:pt x="1627" y="128"/>
                  <a:pt x="1624" y="199"/>
                </a:cubicBezTo>
                <a:cubicBezTo>
                  <a:pt x="1622" y="250"/>
                  <a:pt x="1601" y="294"/>
                  <a:pt x="1569" y="333"/>
                </a:cubicBezTo>
                <a:cubicBezTo>
                  <a:pt x="1528" y="384"/>
                  <a:pt x="1475" y="421"/>
                  <a:pt x="1418" y="452"/>
                </a:cubicBezTo>
                <a:cubicBezTo>
                  <a:pt x="1312" y="508"/>
                  <a:pt x="1199" y="540"/>
                  <a:pt x="1082" y="560"/>
                </a:cubicBezTo>
                <a:cubicBezTo>
                  <a:pt x="931" y="585"/>
                  <a:pt x="779" y="588"/>
                  <a:pt x="626" y="569"/>
                </a:cubicBezTo>
                <a:cubicBezTo>
                  <a:pt x="477" y="550"/>
                  <a:pt x="333" y="514"/>
                  <a:pt x="202" y="437"/>
                </a:cubicBezTo>
                <a:cubicBezTo>
                  <a:pt x="157" y="411"/>
                  <a:pt x="116" y="379"/>
                  <a:pt x="82" y="339"/>
                </a:cubicBezTo>
                <a:cubicBezTo>
                  <a:pt x="2" y="246"/>
                  <a:pt x="0" y="138"/>
                  <a:pt x="78" y="43"/>
                </a:cubicBezTo>
                <a:cubicBezTo>
                  <a:pt x="90" y="30"/>
                  <a:pt x="102" y="18"/>
                  <a:pt x="114" y="6"/>
                </a:cubicBezTo>
                <a:cubicBezTo>
                  <a:pt x="116" y="3"/>
                  <a:pt x="119" y="2"/>
                  <a:pt x="12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2" name="组合 51"/>
          <p:cNvGrpSpPr/>
          <p:nvPr/>
        </p:nvGrpSpPr>
        <p:grpSpPr>
          <a:xfrm>
            <a:off x="581840" y="1638705"/>
            <a:ext cx="1777513" cy="813609"/>
            <a:chOff x="1221767" y="2192338"/>
            <a:chExt cx="2370017" cy="1084811"/>
          </a:xfrm>
        </p:grpSpPr>
        <p:sp>
          <p:nvSpPr>
            <p:cNvPr id="53" name="矩形 52"/>
            <p:cNvSpPr/>
            <p:nvPr/>
          </p:nvSpPr>
          <p:spPr>
            <a:xfrm>
              <a:off x="1960568" y="2192338"/>
              <a:ext cx="1631216" cy="400109"/>
            </a:xfrm>
            <a:prstGeom prst="rect">
              <a:avLst/>
            </a:prstGeom>
          </p:spPr>
          <p:txBody>
            <a:bodyPr wrap="none">
              <a:spAutoFit/>
            </a:bodyPr>
            <a:lstStyle/>
            <a:p>
              <a:pPr algn="r"/>
              <a:r>
                <a:rPr lang="zh-CN" altLang="en-US" sz="135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此处填写内容</a:t>
              </a:r>
            </a:p>
          </p:txBody>
        </p:sp>
        <p:sp>
          <p:nvSpPr>
            <p:cNvPr id="54" name="矩形 53"/>
            <p:cNvSpPr/>
            <p:nvPr/>
          </p:nvSpPr>
          <p:spPr>
            <a:xfrm>
              <a:off x="1221767" y="2523609"/>
              <a:ext cx="2370017" cy="753540"/>
            </a:xfrm>
            <a:prstGeom prst="rect">
              <a:avLst/>
            </a:prstGeom>
          </p:spPr>
          <p:txBody>
            <a:bodyPr wrap="square">
              <a:spAutoFit/>
            </a:bodyPr>
            <a:lstStyle/>
            <a:p>
              <a:pPr algn="r">
                <a:lnSpc>
                  <a:spcPct val="130000"/>
                </a:lnSpc>
              </a:pPr>
              <a:r>
                <a:rPr lang="zh-CN" altLang="en-US" sz="788" dirty="0">
                  <a:solidFill>
                    <a:schemeClr val="bg2">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Hunan magic rain Advertising CoLtd.professional professional team</a:t>
              </a:r>
            </a:p>
          </p:txBody>
        </p:sp>
      </p:grpSp>
      <p:grpSp>
        <p:nvGrpSpPr>
          <p:cNvPr id="55" name="组合 54"/>
          <p:cNvGrpSpPr/>
          <p:nvPr/>
        </p:nvGrpSpPr>
        <p:grpSpPr>
          <a:xfrm>
            <a:off x="6824013" y="1638706"/>
            <a:ext cx="1777513" cy="813609"/>
            <a:chOff x="3106598" y="5073134"/>
            <a:chExt cx="2370017" cy="1084811"/>
          </a:xfrm>
        </p:grpSpPr>
        <p:sp>
          <p:nvSpPr>
            <p:cNvPr id="56" name="矩形 55"/>
            <p:cNvSpPr/>
            <p:nvPr/>
          </p:nvSpPr>
          <p:spPr>
            <a:xfrm>
              <a:off x="3106598" y="5073134"/>
              <a:ext cx="1631216" cy="400109"/>
            </a:xfrm>
            <a:prstGeom prst="rect">
              <a:avLst/>
            </a:prstGeom>
          </p:spPr>
          <p:txBody>
            <a:bodyPr wrap="none">
              <a:spAutoFit/>
            </a:bodyPr>
            <a:lstStyle/>
            <a:p>
              <a:r>
                <a:rPr lang="zh-CN" altLang="en-US" sz="135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此处填写内容</a:t>
              </a:r>
            </a:p>
          </p:txBody>
        </p:sp>
        <p:sp>
          <p:nvSpPr>
            <p:cNvPr id="57" name="矩形 56"/>
            <p:cNvSpPr/>
            <p:nvPr/>
          </p:nvSpPr>
          <p:spPr>
            <a:xfrm>
              <a:off x="3106598" y="5404405"/>
              <a:ext cx="2370017" cy="753540"/>
            </a:xfrm>
            <a:prstGeom prst="rect">
              <a:avLst/>
            </a:prstGeom>
          </p:spPr>
          <p:txBody>
            <a:bodyPr wrap="square">
              <a:spAutoFit/>
            </a:bodyPr>
            <a:lstStyle/>
            <a:p>
              <a:pPr>
                <a:lnSpc>
                  <a:spcPct val="130000"/>
                </a:lnSpc>
              </a:pPr>
              <a:r>
                <a:rPr lang="zh-CN" altLang="en-US" sz="788" dirty="0">
                  <a:solidFill>
                    <a:schemeClr val="bg2">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Hunan magic rain Advertising CoLtd.professional professional team</a:t>
              </a:r>
            </a:p>
          </p:txBody>
        </p:sp>
      </p:grpSp>
      <p:grpSp>
        <p:nvGrpSpPr>
          <p:cNvPr id="58" name="组合 57"/>
          <p:cNvGrpSpPr/>
          <p:nvPr/>
        </p:nvGrpSpPr>
        <p:grpSpPr>
          <a:xfrm>
            <a:off x="581840" y="2637151"/>
            <a:ext cx="1777513" cy="813609"/>
            <a:chOff x="1221767" y="2192338"/>
            <a:chExt cx="2370017" cy="1084811"/>
          </a:xfrm>
        </p:grpSpPr>
        <p:sp>
          <p:nvSpPr>
            <p:cNvPr id="59" name="矩形 58"/>
            <p:cNvSpPr/>
            <p:nvPr/>
          </p:nvSpPr>
          <p:spPr>
            <a:xfrm>
              <a:off x="1960568" y="2192338"/>
              <a:ext cx="1631216" cy="400109"/>
            </a:xfrm>
            <a:prstGeom prst="rect">
              <a:avLst/>
            </a:prstGeom>
          </p:spPr>
          <p:txBody>
            <a:bodyPr wrap="none">
              <a:spAutoFit/>
            </a:bodyPr>
            <a:lstStyle/>
            <a:p>
              <a:pPr algn="r"/>
              <a:r>
                <a:rPr lang="zh-CN" altLang="en-US" sz="135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此处填写内容</a:t>
              </a:r>
            </a:p>
          </p:txBody>
        </p:sp>
        <p:sp>
          <p:nvSpPr>
            <p:cNvPr id="60" name="矩形 59"/>
            <p:cNvSpPr/>
            <p:nvPr/>
          </p:nvSpPr>
          <p:spPr>
            <a:xfrm>
              <a:off x="1221767" y="2523609"/>
              <a:ext cx="2370017" cy="753540"/>
            </a:xfrm>
            <a:prstGeom prst="rect">
              <a:avLst/>
            </a:prstGeom>
          </p:spPr>
          <p:txBody>
            <a:bodyPr wrap="square">
              <a:spAutoFit/>
            </a:bodyPr>
            <a:lstStyle/>
            <a:p>
              <a:pPr algn="r">
                <a:lnSpc>
                  <a:spcPct val="130000"/>
                </a:lnSpc>
              </a:pPr>
              <a:r>
                <a:rPr lang="zh-CN" altLang="en-US" sz="788" dirty="0">
                  <a:solidFill>
                    <a:schemeClr val="bg2">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Hunan magic rain Advertising CoLtd.professional professional team</a:t>
              </a:r>
            </a:p>
          </p:txBody>
        </p:sp>
      </p:grpSp>
      <p:grpSp>
        <p:nvGrpSpPr>
          <p:cNvPr id="61" name="组合 60"/>
          <p:cNvGrpSpPr/>
          <p:nvPr/>
        </p:nvGrpSpPr>
        <p:grpSpPr>
          <a:xfrm>
            <a:off x="6824013" y="2637152"/>
            <a:ext cx="1777513" cy="813609"/>
            <a:chOff x="3106598" y="5073134"/>
            <a:chExt cx="2370017" cy="1084811"/>
          </a:xfrm>
        </p:grpSpPr>
        <p:sp>
          <p:nvSpPr>
            <p:cNvPr id="62" name="矩形 61"/>
            <p:cNvSpPr/>
            <p:nvPr/>
          </p:nvSpPr>
          <p:spPr>
            <a:xfrm>
              <a:off x="3106598" y="5073134"/>
              <a:ext cx="1631216" cy="400109"/>
            </a:xfrm>
            <a:prstGeom prst="rect">
              <a:avLst/>
            </a:prstGeom>
          </p:spPr>
          <p:txBody>
            <a:bodyPr wrap="none">
              <a:spAutoFit/>
            </a:bodyPr>
            <a:lstStyle/>
            <a:p>
              <a:r>
                <a:rPr lang="zh-CN" altLang="en-US" sz="135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此处填写内容</a:t>
              </a:r>
            </a:p>
          </p:txBody>
        </p:sp>
        <p:sp>
          <p:nvSpPr>
            <p:cNvPr id="63" name="矩形 62"/>
            <p:cNvSpPr/>
            <p:nvPr/>
          </p:nvSpPr>
          <p:spPr>
            <a:xfrm>
              <a:off x="3106598" y="5404405"/>
              <a:ext cx="2370017" cy="753540"/>
            </a:xfrm>
            <a:prstGeom prst="rect">
              <a:avLst/>
            </a:prstGeom>
          </p:spPr>
          <p:txBody>
            <a:bodyPr wrap="square">
              <a:spAutoFit/>
            </a:bodyPr>
            <a:lstStyle/>
            <a:p>
              <a:pPr>
                <a:lnSpc>
                  <a:spcPct val="130000"/>
                </a:lnSpc>
              </a:pPr>
              <a:r>
                <a:rPr lang="zh-CN" altLang="en-US" sz="788" dirty="0">
                  <a:solidFill>
                    <a:schemeClr val="bg2">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Hunan magic rain Advertising CoLtd.professional professional team</a:t>
              </a:r>
            </a:p>
          </p:txBody>
        </p:sp>
      </p:grpSp>
      <p:grpSp>
        <p:nvGrpSpPr>
          <p:cNvPr id="64" name="组合 63"/>
          <p:cNvGrpSpPr/>
          <p:nvPr/>
        </p:nvGrpSpPr>
        <p:grpSpPr>
          <a:xfrm>
            <a:off x="581840" y="3635598"/>
            <a:ext cx="1777513" cy="813609"/>
            <a:chOff x="1221767" y="2192338"/>
            <a:chExt cx="2370017" cy="1084811"/>
          </a:xfrm>
        </p:grpSpPr>
        <p:sp>
          <p:nvSpPr>
            <p:cNvPr id="65" name="矩形 64"/>
            <p:cNvSpPr/>
            <p:nvPr/>
          </p:nvSpPr>
          <p:spPr>
            <a:xfrm>
              <a:off x="1960568" y="2192338"/>
              <a:ext cx="1631216" cy="400109"/>
            </a:xfrm>
            <a:prstGeom prst="rect">
              <a:avLst/>
            </a:prstGeom>
          </p:spPr>
          <p:txBody>
            <a:bodyPr wrap="none">
              <a:spAutoFit/>
            </a:bodyPr>
            <a:lstStyle/>
            <a:p>
              <a:pPr algn="r"/>
              <a:r>
                <a:rPr lang="zh-CN" altLang="en-US" sz="135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此处填写内容</a:t>
              </a:r>
            </a:p>
          </p:txBody>
        </p:sp>
        <p:sp>
          <p:nvSpPr>
            <p:cNvPr id="66" name="矩形 65"/>
            <p:cNvSpPr/>
            <p:nvPr/>
          </p:nvSpPr>
          <p:spPr>
            <a:xfrm>
              <a:off x="1221767" y="2523609"/>
              <a:ext cx="2370017" cy="753540"/>
            </a:xfrm>
            <a:prstGeom prst="rect">
              <a:avLst/>
            </a:prstGeom>
          </p:spPr>
          <p:txBody>
            <a:bodyPr wrap="square">
              <a:spAutoFit/>
            </a:bodyPr>
            <a:lstStyle/>
            <a:p>
              <a:pPr algn="r">
                <a:lnSpc>
                  <a:spcPct val="130000"/>
                </a:lnSpc>
              </a:pPr>
              <a:r>
                <a:rPr lang="zh-CN" altLang="en-US" sz="788" dirty="0">
                  <a:solidFill>
                    <a:schemeClr val="bg2">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Hunan magic rain Advertising CoLtd.professional professional team</a:t>
              </a:r>
            </a:p>
          </p:txBody>
        </p:sp>
      </p:grpSp>
      <p:grpSp>
        <p:nvGrpSpPr>
          <p:cNvPr id="67" name="组合 66"/>
          <p:cNvGrpSpPr/>
          <p:nvPr/>
        </p:nvGrpSpPr>
        <p:grpSpPr>
          <a:xfrm>
            <a:off x="6824013" y="3635599"/>
            <a:ext cx="1777513" cy="813609"/>
            <a:chOff x="3106598" y="5073134"/>
            <a:chExt cx="2370017" cy="1084811"/>
          </a:xfrm>
        </p:grpSpPr>
        <p:sp>
          <p:nvSpPr>
            <p:cNvPr id="68" name="矩形 67"/>
            <p:cNvSpPr/>
            <p:nvPr/>
          </p:nvSpPr>
          <p:spPr>
            <a:xfrm>
              <a:off x="3106598" y="5073134"/>
              <a:ext cx="1631216" cy="400109"/>
            </a:xfrm>
            <a:prstGeom prst="rect">
              <a:avLst/>
            </a:prstGeom>
          </p:spPr>
          <p:txBody>
            <a:bodyPr wrap="none">
              <a:spAutoFit/>
            </a:bodyPr>
            <a:lstStyle/>
            <a:p>
              <a:r>
                <a:rPr lang="zh-CN" altLang="en-US" sz="135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此处填写内容</a:t>
              </a:r>
            </a:p>
          </p:txBody>
        </p:sp>
        <p:sp>
          <p:nvSpPr>
            <p:cNvPr id="69" name="矩形 68"/>
            <p:cNvSpPr/>
            <p:nvPr/>
          </p:nvSpPr>
          <p:spPr>
            <a:xfrm>
              <a:off x="3106598" y="5404405"/>
              <a:ext cx="2370017" cy="753540"/>
            </a:xfrm>
            <a:prstGeom prst="rect">
              <a:avLst/>
            </a:prstGeom>
          </p:spPr>
          <p:txBody>
            <a:bodyPr wrap="square">
              <a:spAutoFit/>
            </a:bodyPr>
            <a:lstStyle/>
            <a:p>
              <a:pPr>
                <a:lnSpc>
                  <a:spcPct val="130000"/>
                </a:lnSpc>
              </a:pPr>
              <a:r>
                <a:rPr lang="zh-CN" altLang="en-US" sz="788" dirty="0">
                  <a:solidFill>
                    <a:schemeClr val="bg2">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Hunan magic rain Advertising CoLtd.professional professional team</a:t>
              </a:r>
            </a:p>
          </p:txBody>
        </p:sp>
      </p:grpSp>
      <p:grpSp>
        <p:nvGrpSpPr>
          <p:cNvPr id="2" name="组合 1"/>
          <p:cNvGrpSpPr/>
          <p:nvPr/>
        </p:nvGrpSpPr>
        <p:grpSpPr>
          <a:xfrm>
            <a:off x="3063569" y="1831409"/>
            <a:ext cx="626645" cy="1507825"/>
            <a:chOff x="4084759" y="2440819"/>
            <a:chExt cx="835526" cy="2010433"/>
          </a:xfrm>
          <a:solidFill>
            <a:schemeClr val="accent1"/>
          </a:solidFill>
        </p:grpSpPr>
        <p:grpSp>
          <p:nvGrpSpPr>
            <p:cNvPr id="26" name="组合 25"/>
            <p:cNvGrpSpPr/>
            <p:nvPr/>
          </p:nvGrpSpPr>
          <p:grpSpPr>
            <a:xfrm>
              <a:off x="4084759" y="2440819"/>
              <a:ext cx="835526" cy="2010433"/>
              <a:chOff x="3701009" y="3314702"/>
              <a:chExt cx="983406" cy="2366260"/>
            </a:xfrm>
            <a:grpFill/>
          </p:grpSpPr>
          <p:sp>
            <p:nvSpPr>
              <p:cNvPr id="13" name="Freeform 6"/>
              <p:cNvSpPr>
                <a:spLocks/>
              </p:cNvSpPr>
              <p:nvPr/>
            </p:nvSpPr>
            <p:spPr bwMode="auto">
              <a:xfrm>
                <a:off x="3701009" y="3919582"/>
                <a:ext cx="983406" cy="1761380"/>
              </a:xfrm>
              <a:custGeom>
                <a:avLst/>
                <a:gdLst>
                  <a:gd name="T0" fmla="*/ 64 w 275"/>
                  <a:gd name="T1" fmla="*/ 252 h 492"/>
                  <a:gd name="T2" fmla="*/ 59 w 275"/>
                  <a:gd name="T3" fmla="*/ 334 h 492"/>
                  <a:gd name="T4" fmla="*/ 59 w 275"/>
                  <a:gd name="T5" fmla="*/ 426 h 492"/>
                  <a:gd name="T6" fmla="*/ 5 w 275"/>
                  <a:gd name="T7" fmla="*/ 392 h 492"/>
                  <a:gd name="T8" fmla="*/ 0 w 275"/>
                  <a:gd name="T9" fmla="*/ 379 h 492"/>
                  <a:gd name="T10" fmla="*/ 5 w 275"/>
                  <a:gd name="T11" fmla="*/ 106 h 492"/>
                  <a:gd name="T12" fmla="*/ 23 w 275"/>
                  <a:gd name="T13" fmla="*/ 43 h 492"/>
                  <a:gd name="T14" fmla="*/ 64 w 275"/>
                  <a:gd name="T15" fmla="*/ 10 h 492"/>
                  <a:gd name="T16" fmla="*/ 104 w 275"/>
                  <a:gd name="T17" fmla="*/ 28 h 492"/>
                  <a:gd name="T18" fmla="*/ 187 w 275"/>
                  <a:gd name="T19" fmla="*/ 27 h 492"/>
                  <a:gd name="T20" fmla="*/ 247 w 275"/>
                  <a:gd name="T21" fmla="*/ 16 h 492"/>
                  <a:gd name="T22" fmla="*/ 275 w 275"/>
                  <a:gd name="T23" fmla="*/ 72 h 492"/>
                  <a:gd name="T24" fmla="*/ 203 w 275"/>
                  <a:gd name="T25" fmla="*/ 203 h 492"/>
                  <a:gd name="T26" fmla="*/ 200 w 275"/>
                  <a:gd name="T27" fmla="*/ 462 h 492"/>
                  <a:gd name="T28" fmla="*/ 200 w 275"/>
                  <a:gd name="T29" fmla="*/ 492 h 492"/>
                  <a:gd name="T30" fmla="*/ 177 w 275"/>
                  <a:gd name="T31" fmla="*/ 484 h 492"/>
                  <a:gd name="T32" fmla="*/ 92 w 275"/>
                  <a:gd name="T33" fmla="*/ 443 h 492"/>
                  <a:gd name="T34" fmla="*/ 75 w 275"/>
                  <a:gd name="T35" fmla="*/ 416 h 492"/>
                  <a:gd name="T36" fmla="*/ 73 w 275"/>
                  <a:gd name="T37" fmla="*/ 274 h 492"/>
                  <a:gd name="T38" fmla="*/ 70 w 275"/>
                  <a:gd name="T39" fmla="*/ 252 h 492"/>
                  <a:gd name="T40" fmla="*/ 64 w 275"/>
                  <a:gd name="T41" fmla="*/ 25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5" h="492">
                    <a:moveTo>
                      <a:pt x="64" y="252"/>
                    </a:moveTo>
                    <a:cubicBezTo>
                      <a:pt x="54" y="278"/>
                      <a:pt x="61" y="307"/>
                      <a:pt x="59" y="334"/>
                    </a:cubicBezTo>
                    <a:cubicBezTo>
                      <a:pt x="58" y="362"/>
                      <a:pt x="59" y="391"/>
                      <a:pt x="59" y="426"/>
                    </a:cubicBezTo>
                    <a:cubicBezTo>
                      <a:pt x="38" y="412"/>
                      <a:pt x="21" y="403"/>
                      <a:pt x="5" y="392"/>
                    </a:cubicBezTo>
                    <a:cubicBezTo>
                      <a:pt x="2" y="390"/>
                      <a:pt x="0" y="384"/>
                      <a:pt x="0" y="379"/>
                    </a:cubicBezTo>
                    <a:cubicBezTo>
                      <a:pt x="2" y="288"/>
                      <a:pt x="2" y="197"/>
                      <a:pt x="5" y="106"/>
                    </a:cubicBezTo>
                    <a:cubicBezTo>
                      <a:pt x="6" y="85"/>
                      <a:pt x="15" y="63"/>
                      <a:pt x="23" y="43"/>
                    </a:cubicBezTo>
                    <a:cubicBezTo>
                      <a:pt x="30" y="25"/>
                      <a:pt x="43" y="12"/>
                      <a:pt x="64" y="10"/>
                    </a:cubicBezTo>
                    <a:cubicBezTo>
                      <a:pt x="82" y="8"/>
                      <a:pt x="94" y="9"/>
                      <a:pt x="104" y="28"/>
                    </a:cubicBezTo>
                    <a:cubicBezTo>
                      <a:pt x="123" y="65"/>
                      <a:pt x="165" y="63"/>
                      <a:pt x="187" y="27"/>
                    </a:cubicBezTo>
                    <a:cubicBezTo>
                      <a:pt x="200" y="5"/>
                      <a:pt x="227" y="0"/>
                      <a:pt x="247" y="16"/>
                    </a:cubicBezTo>
                    <a:cubicBezTo>
                      <a:pt x="263" y="28"/>
                      <a:pt x="273" y="48"/>
                      <a:pt x="275" y="72"/>
                    </a:cubicBezTo>
                    <a:cubicBezTo>
                      <a:pt x="215" y="96"/>
                      <a:pt x="205" y="148"/>
                      <a:pt x="203" y="203"/>
                    </a:cubicBezTo>
                    <a:cubicBezTo>
                      <a:pt x="200" y="289"/>
                      <a:pt x="201" y="376"/>
                      <a:pt x="200" y="462"/>
                    </a:cubicBezTo>
                    <a:cubicBezTo>
                      <a:pt x="200" y="471"/>
                      <a:pt x="200" y="479"/>
                      <a:pt x="200" y="492"/>
                    </a:cubicBezTo>
                    <a:cubicBezTo>
                      <a:pt x="190" y="488"/>
                      <a:pt x="183" y="487"/>
                      <a:pt x="177" y="484"/>
                    </a:cubicBezTo>
                    <a:cubicBezTo>
                      <a:pt x="149" y="470"/>
                      <a:pt x="121" y="456"/>
                      <a:pt x="92" y="443"/>
                    </a:cubicBezTo>
                    <a:cubicBezTo>
                      <a:pt x="80" y="438"/>
                      <a:pt x="75" y="430"/>
                      <a:pt x="75" y="416"/>
                    </a:cubicBezTo>
                    <a:cubicBezTo>
                      <a:pt x="75" y="368"/>
                      <a:pt x="74" y="321"/>
                      <a:pt x="73" y="274"/>
                    </a:cubicBezTo>
                    <a:cubicBezTo>
                      <a:pt x="73" y="267"/>
                      <a:pt x="71" y="259"/>
                      <a:pt x="70" y="252"/>
                    </a:cubicBezTo>
                    <a:cubicBezTo>
                      <a:pt x="68" y="252"/>
                      <a:pt x="66" y="252"/>
                      <a:pt x="64" y="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Freeform 12"/>
              <p:cNvSpPr>
                <a:spLocks/>
              </p:cNvSpPr>
              <p:nvPr/>
            </p:nvSpPr>
            <p:spPr bwMode="auto">
              <a:xfrm>
                <a:off x="3993938" y="3314702"/>
                <a:ext cx="407058" cy="755150"/>
              </a:xfrm>
              <a:custGeom>
                <a:avLst/>
                <a:gdLst>
                  <a:gd name="T0" fmla="*/ 113 w 114"/>
                  <a:gd name="T1" fmla="*/ 108 h 211"/>
                  <a:gd name="T2" fmla="*/ 93 w 114"/>
                  <a:gd name="T3" fmla="*/ 183 h 211"/>
                  <a:gd name="T4" fmla="*/ 30 w 114"/>
                  <a:gd name="T5" fmla="*/ 184 h 211"/>
                  <a:gd name="T6" fmla="*/ 28 w 114"/>
                  <a:gd name="T7" fmla="*/ 29 h 211"/>
                  <a:gd name="T8" fmla="*/ 96 w 114"/>
                  <a:gd name="T9" fmla="*/ 31 h 211"/>
                  <a:gd name="T10" fmla="*/ 113 w 114"/>
                  <a:gd name="T11" fmla="*/ 108 h 211"/>
                </a:gdLst>
                <a:ahLst/>
                <a:cxnLst>
                  <a:cxn ang="0">
                    <a:pos x="T0" y="T1"/>
                  </a:cxn>
                  <a:cxn ang="0">
                    <a:pos x="T2" y="T3"/>
                  </a:cxn>
                  <a:cxn ang="0">
                    <a:pos x="T4" y="T5"/>
                  </a:cxn>
                  <a:cxn ang="0">
                    <a:pos x="T6" y="T7"/>
                  </a:cxn>
                  <a:cxn ang="0">
                    <a:pos x="T8" y="T9"/>
                  </a:cxn>
                  <a:cxn ang="0">
                    <a:pos x="T10" y="T11"/>
                  </a:cxn>
                </a:cxnLst>
                <a:rect l="0" t="0" r="r" b="b"/>
                <a:pathLst>
                  <a:path w="114" h="211">
                    <a:moveTo>
                      <a:pt x="113" y="108"/>
                    </a:moveTo>
                    <a:cubicBezTo>
                      <a:pt x="113" y="134"/>
                      <a:pt x="106" y="160"/>
                      <a:pt x="93" y="183"/>
                    </a:cubicBezTo>
                    <a:cubicBezTo>
                      <a:pt x="77" y="211"/>
                      <a:pt x="49" y="210"/>
                      <a:pt x="30" y="184"/>
                    </a:cubicBezTo>
                    <a:cubicBezTo>
                      <a:pt x="1" y="146"/>
                      <a:pt x="0" y="67"/>
                      <a:pt x="28" y="29"/>
                    </a:cubicBezTo>
                    <a:cubicBezTo>
                      <a:pt x="49" y="0"/>
                      <a:pt x="79" y="0"/>
                      <a:pt x="96" y="31"/>
                    </a:cubicBezTo>
                    <a:cubicBezTo>
                      <a:pt x="108" y="55"/>
                      <a:pt x="114" y="82"/>
                      <a:pt x="113" y="1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0" name="文本框 69"/>
            <p:cNvSpPr txBox="1"/>
            <p:nvPr/>
          </p:nvSpPr>
          <p:spPr>
            <a:xfrm>
              <a:off x="4443840" y="3524055"/>
              <a:ext cx="56257" cy="160734"/>
            </a:xfrm>
            <a:custGeom>
              <a:avLst/>
              <a:gdLst/>
              <a:ahLst/>
              <a:cxnLst/>
              <a:rect l="l" t="t" r="r" b="b"/>
              <a:pathLst>
                <a:path w="56257" h="160734">
                  <a:moveTo>
                    <a:pt x="44649" y="0"/>
                  </a:moveTo>
                  <a:lnTo>
                    <a:pt x="56257" y="0"/>
                  </a:lnTo>
                  <a:lnTo>
                    <a:pt x="56257" y="160734"/>
                  </a:lnTo>
                  <a:lnTo>
                    <a:pt x="41077" y="160734"/>
                  </a:lnTo>
                  <a:lnTo>
                    <a:pt x="41077" y="41076"/>
                  </a:lnTo>
                  <a:lnTo>
                    <a:pt x="0" y="41076"/>
                  </a:lnTo>
                  <a:lnTo>
                    <a:pt x="0" y="31254"/>
                  </a:lnTo>
                  <a:cubicBezTo>
                    <a:pt x="26789" y="31849"/>
                    <a:pt x="41672" y="21431"/>
                    <a:pt x="44649" y="0"/>
                  </a:cubicBezTo>
                  <a:close/>
                </a:path>
              </a:pathLst>
            </a:custGeom>
            <a:grp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zh-CN" altLang="en-US" sz="1350" dirty="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 name="组合 2"/>
          <p:cNvGrpSpPr/>
          <p:nvPr/>
        </p:nvGrpSpPr>
        <p:grpSpPr>
          <a:xfrm>
            <a:off x="3548400" y="1922314"/>
            <a:ext cx="814517" cy="1590247"/>
            <a:chOff x="4731200" y="2562026"/>
            <a:chExt cx="1086022" cy="2120329"/>
          </a:xfrm>
          <a:solidFill>
            <a:schemeClr val="accent2"/>
          </a:solidFill>
        </p:grpSpPr>
        <p:grpSp>
          <p:nvGrpSpPr>
            <p:cNvPr id="27" name="组合 26"/>
            <p:cNvGrpSpPr/>
            <p:nvPr/>
          </p:nvGrpSpPr>
          <p:grpSpPr>
            <a:xfrm>
              <a:off x="4731200" y="2562026"/>
              <a:ext cx="1086022" cy="2120329"/>
              <a:chOff x="4461864" y="3457362"/>
              <a:chExt cx="1278237" cy="2495607"/>
            </a:xfrm>
            <a:grpFill/>
          </p:grpSpPr>
          <p:sp>
            <p:nvSpPr>
              <p:cNvPr id="16" name="Freeform 9"/>
              <p:cNvSpPr>
                <a:spLocks/>
              </p:cNvSpPr>
              <p:nvPr/>
            </p:nvSpPr>
            <p:spPr bwMode="auto">
              <a:xfrm>
                <a:off x="4834683" y="3457362"/>
                <a:ext cx="519284" cy="865474"/>
              </a:xfrm>
              <a:custGeom>
                <a:avLst/>
                <a:gdLst>
                  <a:gd name="T0" fmla="*/ 144 w 145"/>
                  <a:gd name="T1" fmla="*/ 130 h 242"/>
                  <a:gd name="T2" fmla="*/ 120 w 145"/>
                  <a:gd name="T3" fmla="*/ 207 h 242"/>
                  <a:gd name="T4" fmla="*/ 34 w 145"/>
                  <a:gd name="T5" fmla="*/ 208 h 242"/>
                  <a:gd name="T6" fmla="*/ 33 w 145"/>
                  <a:gd name="T7" fmla="*/ 36 h 242"/>
                  <a:gd name="T8" fmla="*/ 121 w 145"/>
                  <a:gd name="T9" fmla="*/ 37 h 242"/>
                  <a:gd name="T10" fmla="*/ 144 w 145"/>
                  <a:gd name="T11" fmla="*/ 130 h 242"/>
                </a:gdLst>
                <a:ahLst/>
                <a:cxnLst>
                  <a:cxn ang="0">
                    <a:pos x="T0" y="T1"/>
                  </a:cxn>
                  <a:cxn ang="0">
                    <a:pos x="T2" y="T3"/>
                  </a:cxn>
                  <a:cxn ang="0">
                    <a:pos x="T4" y="T5"/>
                  </a:cxn>
                  <a:cxn ang="0">
                    <a:pos x="T6" y="T7"/>
                  </a:cxn>
                  <a:cxn ang="0">
                    <a:pos x="T8" y="T9"/>
                  </a:cxn>
                  <a:cxn ang="0">
                    <a:pos x="T10" y="T11"/>
                  </a:cxn>
                </a:cxnLst>
                <a:rect l="0" t="0" r="r" b="b"/>
                <a:pathLst>
                  <a:path w="145" h="242">
                    <a:moveTo>
                      <a:pt x="144" y="130"/>
                    </a:moveTo>
                    <a:cubicBezTo>
                      <a:pt x="144" y="153"/>
                      <a:pt x="138" y="182"/>
                      <a:pt x="120" y="207"/>
                    </a:cubicBezTo>
                    <a:cubicBezTo>
                      <a:pt x="95" y="242"/>
                      <a:pt x="59" y="242"/>
                      <a:pt x="34" y="208"/>
                    </a:cubicBezTo>
                    <a:cubicBezTo>
                      <a:pt x="1" y="164"/>
                      <a:pt x="0" y="80"/>
                      <a:pt x="33" y="36"/>
                    </a:cubicBezTo>
                    <a:cubicBezTo>
                      <a:pt x="59" y="0"/>
                      <a:pt x="96" y="0"/>
                      <a:pt x="121" y="37"/>
                    </a:cubicBezTo>
                    <a:cubicBezTo>
                      <a:pt x="139" y="63"/>
                      <a:pt x="145" y="92"/>
                      <a:pt x="144" y="13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Freeform 13"/>
              <p:cNvSpPr>
                <a:spLocks/>
              </p:cNvSpPr>
              <p:nvPr/>
            </p:nvSpPr>
            <p:spPr bwMode="auto">
              <a:xfrm>
                <a:off x="4461864" y="4163056"/>
                <a:ext cx="1278237" cy="1789913"/>
              </a:xfrm>
              <a:custGeom>
                <a:avLst/>
                <a:gdLst>
                  <a:gd name="T0" fmla="*/ 357 w 357"/>
                  <a:gd name="T1" fmla="*/ 92 h 500"/>
                  <a:gd name="T2" fmla="*/ 348 w 357"/>
                  <a:gd name="T3" fmla="*/ 72 h 500"/>
                  <a:gd name="T4" fmla="*/ 303 w 357"/>
                  <a:gd name="T5" fmla="*/ 12 h 500"/>
                  <a:gd name="T6" fmla="*/ 235 w 357"/>
                  <a:gd name="T7" fmla="*/ 21 h 500"/>
                  <a:gd name="T8" fmla="*/ 127 w 357"/>
                  <a:gd name="T9" fmla="*/ 22 h 500"/>
                  <a:gd name="T10" fmla="*/ 115 w 357"/>
                  <a:gd name="T11" fmla="*/ 10 h 500"/>
                  <a:gd name="T12" fmla="*/ 24 w 357"/>
                  <a:gd name="T13" fmla="*/ 53 h 500"/>
                  <a:gd name="T14" fmla="*/ 3 w 357"/>
                  <a:gd name="T15" fmla="*/ 133 h 500"/>
                  <a:gd name="T16" fmla="*/ 0 w 357"/>
                  <a:gd name="T17" fmla="*/ 419 h 500"/>
                  <a:gd name="T18" fmla="*/ 6 w 357"/>
                  <a:gd name="T19" fmla="*/ 435 h 500"/>
                  <a:gd name="T20" fmla="*/ 84 w 357"/>
                  <a:gd name="T21" fmla="*/ 465 h 500"/>
                  <a:gd name="T22" fmla="*/ 84 w 357"/>
                  <a:gd name="T23" fmla="*/ 252 h 500"/>
                  <a:gd name="T24" fmla="*/ 89 w 357"/>
                  <a:gd name="T25" fmla="*/ 252 h 500"/>
                  <a:gd name="T26" fmla="*/ 90 w 357"/>
                  <a:gd name="T27" fmla="*/ 271 h 500"/>
                  <a:gd name="T28" fmla="*/ 93 w 357"/>
                  <a:gd name="T29" fmla="*/ 449 h 500"/>
                  <a:gd name="T30" fmla="*/ 111 w 357"/>
                  <a:gd name="T31" fmla="*/ 473 h 500"/>
                  <a:gd name="T32" fmla="*/ 219 w 357"/>
                  <a:gd name="T33" fmla="*/ 500 h 500"/>
                  <a:gd name="T34" fmla="*/ 219 w 357"/>
                  <a:gd name="T35" fmla="*/ 163 h 500"/>
                  <a:gd name="T36" fmla="*/ 357 w 357"/>
                  <a:gd name="T37" fmla="*/ 9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7" h="500">
                    <a:moveTo>
                      <a:pt x="357" y="92"/>
                    </a:moveTo>
                    <a:cubicBezTo>
                      <a:pt x="351" y="88"/>
                      <a:pt x="350" y="81"/>
                      <a:pt x="348" y="72"/>
                    </a:cubicBezTo>
                    <a:cubicBezTo>
                      <a:pt x="341" y="46"/>
                      <a:pt x="328" y="24"/>
                      <a:pt x="303" y="12"/>
                    </a:cubicBezTo>
                    <a:cubicBezTo>
                      <a:pt x="281" y="2"/>
                      <a:pt x="244" y="7"/>
                      <a:pt x="235" y="21"/>
                    </a:cubicBezTo>
                    <a:cubicBezTo>
                      <a:pt x="206" y="69"/>
                      <a:pt x="157" y="69"/>
                      <a:pt x="127" y="22"/>
                    </a:cubicBezTo>
                    <a:cubicBezTo>
                      <a:pt x="124" y="17"/>
                      <a:pt x="120" y="12"/>
                      <a:pt x="115" y="10"/>
                    </a:cubicBezTo>
                    <a:cubicBezTo>
                      <a:pt x="75" y="0"/>
                      <a:pt x="40" y="15"/>
                      <a:pt x="24" y="53"/>
                    </a:cubicBezTo>
                    <a:cubicBezTo>
                      <a:pt x="13" y="78"/>
                      <a:pt x="4" y="106"/>
                      <a:pt x="3" y="133"/>
                    </a:cubicBezTo>
                    <a:cubicBezTo>
                      <a:pt x="0" y="228"/>
                      <a:pt x="1" y="324"/>
                      <a:pt x="0" y="419"/>
                    </a:cubicBezTo>
                    <a:cubicBezTo>
                      <a:pt x="0" y="424"/>
                      <a:pt x="2" y="433"/>
                      <a:pt x="6" y="435"/>
                    </a:cubicBezTo>
                    <a:cubicBezTo>
                      <a:pt x="30" y="445"/>
                      <a:pt x="54" y="454"/>
                      <a:pt x="84" y="465"/>
                    </a:cubicBezTo>
                    <a:cubicBezTo>
                      <a:pt x="84" y="252"/>
                      <a:pt x="84" y="252"/>
                      <a:pt x="84" y="252"/>
                    </a:cubicBezTo>
                    <a:cubicBezTo>
                      <a:pt x="86" y="252"/>
                      <a:pt x="88" y="252"/>
                      <a:pt x="89" y="252"/>
                    </a:cubicBezTo>
                    <a:cubicBezTo>
                      <a:pt x="90" y="259"/>
                      <a:pt x="90" y="265"/>
                      <a:pt x="90" y="271"/>
                    </a:cubicBezTo>
                    <a:cubicBezTo>
                      <a:pt x="91" y="331"/>
                      <a:pt x="93" y="390"/>
                      <a:pt x="93" y="449"/>
                    </a:cubicBezTo>
                    <a:cubicBezTo>
                      <a:pt x="93" y="463"/>
                      <a:pt x="97" y="469"/>
                      <a:pt x="111" y="473"/>
                    </a:cubicBezTo>
                    <a:cubicBezTo>
                      <a:pt x="147" y="484"/>
                      <a:pt x="183" y="493"/>
                      <a:pt x="219" y="500"/>
                    </a:cubicBezTo>
                    <a:cubicBezTo>
                      <a:pt x="219" y="163"/>
                      <a:pt x="219" y="163"/>
                      <a:pt x="219" y="163"/>
                    </a:cubicBezTo>
                    <a:cubicBezTo>
                      <a:pt x="219" y="163"/>
                      <a:pt x="233" y="84"/>
                      <a:pt x="357" y="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1" name="文本框 70"/>
            <p:cNvSpPr txBox="1"/>
            <p:nvPr/>
          </p:nvSpPr>
          <p:spPr>
            <a:xfrm>
              <a:off x="5167055" y="3741785"/>
              <a:ext cx="107156" cy="160734"/>
            </a:xfrm>
            <a:custGeom>
              <a:avLst/>
              <a:gdLst/>
              <a:ahLst/>
              <a:cxnLst/>
              <a:rect l="l" t="t" r="r" b="b"/>
              <a:pathLst>
                <a:path w="107156" h="160734">
                  <a:moveTo>
                    <a:pt x="57150" y="0"/>
                  </a:moveTo>
                  <a:cubicBezTo>
                    <a:pt x="88701" y="1190"/>
                    <a:pt x="105370" y="15775"/>
                    <a:pt x="107156" y="43755"/>
                  </a:cubicBezTo>
                  <a:cubicBezTo>
                    <a:pt x="107156" y="65186"/>
                    <a:pt x="90785" y="84832"/>
                    <a:pt x="58043" y="102691"/>
                  </a:cubicBezTo>
                  <a:cubicBezTo>
                    <a:pt x="47923" y="108644"/>
                    <a:pt x="40779" y="113109"/>
                    <a:pt x="36612" y="116086"/>
                  </a:cubicBezTo>
                  <a:cubicBezTo>
                    <a:pt x="22324" y="126206"/>
                    <a:pt x="15478" y="136922"/>
                    <a:pt x="16073" y="148233"/>
                  </a:cubicBezTo>
                  <a:lnTo>
                    <a:pt x="105370" y="148233"/>
                  </a:lnTo>
                  <a:lnTo>
                    <a:pt x="105370" y="160734"/>
                  </a:lnTo>
                  <a:lnTo>
                    <a:pt x="0" y="160734"/>
                  </a:lnTo>
                  <a:cubicBezTo>
                    <a:pt x="0" y="143470"/>
                    <a:pt x="4167" y="130373"/>
                    <a:pt x="12501" y="121443"/>
                  </a:cubicBezTo>
                  <a:cubicBezTo>
                    <a:pt x="21431" y="110728"/>
                    <a:pt x="36016" y="99715"/>
                    <a:pt x="56257" y="88404"/>
                  </a:cubicBezTo>
                  <a:cubicBezTo>
                    <a:pt x="80665" y="75902"/>
                    <a:pt x="92273" y="61317"/>
                    <a:pt x="91083" y="44648"/>
                  </a:cubicBezTo>
                  <a:cubicBezTo>
                    <a:pt x="89892" y="24408"/>
                    <a:pt x="77986" y="13394"/>
                    <a:pt x="55364" y="11608"/>
                  </a:cubicBezTo>
                  <a:cubicBezTo>
                    <a:pt x="32742" y="13990"/>
                    <a:pt x="21133" y="27682"/>
                    <a:pt x="20538" y="52685"/>
                  </a:cubicBezTo>
                  <a:lnTo>
                    <a:pt x="5358" y="52685"/>
                  </a:lnTo>
                  <a:cubicBezTo>
                    <a:pt x="6548" y="19347"/>
                    <a:pt x="23812" y="1786"/>
                    <a:pt x="57150" y="0"/>
                  </a:cubicBezTo>
                  <a:close/>
                </a:path>
              </a:pathLst>
            </a:custGeom>
            <a:grp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zh-CN" altLang="en-US" sz="1350" dirty="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 name="组合 3"/>
          <p:cNvGrpSpPr/>
          <p:nvPr/>
        </p:nvGrpSpPr>
        <p:grpSpPr>
          <a:xfrm>
            <a:off x="4047776" y="2077461"/>
            <a:ext cx="1122384" cy="1479947"/>
            <a:chOff x="5397035" y="2768888"/>
            <a:chExt cx="1496512" cy="1973263"/>
          </a:xfrm>
          <a:solidFill>
            <a:schemeClr val="accent1"/>
          </a:solidFill>
        </p:grpSpPr>
        <p:grpSp>
          <p:nvGrpSpPr>
            <p:cNvPr id="28" name="组合 27"/>
            <p:cNvGrpSpPr/>
            <p:nvPr/>
          </p:nvGrpSpPr>
          <p:grpSpPr>
            <a:xfrm>
              <a:off x="5397035" y="2768888"/>
              <a:ext cx="1496512" cy="1973263"/>
              <a:chOff x="5245545" y="3700836"/>
              <a:chExt cx="1761380" cy="2322512"/>
            </a:xfrm>
            <a:grpFill/>
          </p:grpSpPr>
          <p:sp>
            <p:nvSpPr>
              <p:cNvPr id="15" name="Freeform 8"/>
              <p:cNvSpPr>
                <a:spLocks/>
              </p:cNvSpPr>
              <p:nvPr/>
            </p:nvSpPr>
            <p:spPr bwMode="auto">
              <a:xfrm>
                <a:off x="5728688" y="3700836"/>
                <a:ext cx="648630" cy="924439"/>
              </a:xfrm>
              <a:custGeom>
                <a:avLst/>
                <a:gdLst>
                  <a:gd name="T0" fmla="*/ 181 w 181"/>
                  <a:gd name="T1" fmla="*/ 127 h 258"/>
                  <a:gd name="T2" fmla="*/ 152 w 181"/>
                  <a:gd name="T3" fmla="*/ 221 h 258"/>
                  <a:gd name="T4" fmla="*/ 55 w 181"/>
                  <a:gd name="T5" fmla="*/ 233 h 258"/>
                  <a:gd name="T6" fmla="*/ 56 w 181"/>
                  <a:gd name="T7" fmla="*/ 25 h 258"/>
                  <a:gd name="T8" fmla="*/ 151 w 181"/>
                  <a:gd name="T9" fmla="*/ 37 h 258"/>
                  <a:gd name="T10" fmla="*/ 181 w 181"/>
                  <a:gd name="T11" fmla="*/ 127 h 258"/>
                </a:gdLst>
                <a:ahLst/>
                <a:cxnLst>
                  <a:cxn ang="0">
                    <a:pos x="T0" y="T1"/>
                  </a:cxn>
                  <a:cxn ang="0">
                    <a:pos x="T2" y="T3"/>
                  </a:cxn>
                  <a:cxn ang="0">
                    <a:pos x="T4" y="T5"/>
                  </a:cxn>
                  <a:cxn ang="0">
                    <a:pos x="T6" y="T7"/>
                  </a:cxn>
                  <a:cxn ang="0">
                    <a:pos x="T8" y="T9"/>
                  </a:cxn>
                  <a:cxn ang="0">
                    <a:pos x="T10" y="T11"/>
                  </a:cxn>
                </a:cxnLst>
                <a:rect l="0" t="0" r="r" b="b"/>
                <a:pathLst>
                  <a:path w="181" h="258">
                    <a:moveTo>
                      <a:pt x="181" y="127"/>
                    </a:moveTo>
                    <a:cubicBezTo>
                      <a:pt x="180" y="162"/>
                      <a:pt x="171" y="193"/>
                      <a:pt x="152" y="221"/>
                    </a:cubicBezTo>
                    <a:cubicBezTo>
                      <a:pt x="129" y="253"/>
                      <a:pt x="85" y="258"/>
                      <a:pt x="55" y="233"/>
                    </a:cubicBezTo>
                    <a:cubicBezTo>
                      <a:pt x="0" y="186"/>
                      <a:pt x="0" y="71"/>
                      <a:pt x="56" y="25"/>
                    </a:cubicBezTo>
                    <a:cubicBezTo>
                      <a:pt x="86" y="0"/>
                      <a:pt x="125" y="5"/>
                      <a:pt x="151" y="37"/>
                    </a:cubicBezTo>
                    <a:cubicBezTo>
                      <a:pt x="172" y="64"/>
                      <a:pt x="179" y="96"/>
                      <a:pt x="181" y="12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Freeform 17"/>
              <p:cNvSpPr>
                <a:spLocks/>
              </p:cNvSpPr>
              <p:nvPr/>
            </p:nvSpPr>
            <p:spPr bwMode="auto">
              <a:xfrm>
                <a:off x="5245545" y="4463594"/>
                <a:ext cx="1761380" cy="1559754"/>
              </a:xfrm>
              <a:custGeom>
                <a:avLst/>
                <a:gdLst>
                  <a:gd name="T0" fmla="*/ 391 w 492"/>
                  <a:gd name="T1" fmla="*/ 8 h 436"/>
                  <a:gd name="T2" fmla="*/ 356 w 492"/>
                  <a:gd name="T3" fmla="*/ 8 h 436"/>
                  <a:gd name="T4" fmla="*/ 335 w 492"/>
                  <a:gd name="T5" fmla="*/ 12 h 436"/>
                  <a:gd name="T6" fmla="*/ 311 w 492"/>
                  <a:gd name="T7" fmla="*/ 18 h 436"/>
                  <a:gd name="T8" fmla="*/ 224 w 492"/>
                  <a:gd name="T9" fmla="*/ 59 h 436"/>
                  <a:gd name="T10" fmla="*/ 163 w 492"/>
                  <a:gd name="T11" fmla="*/ 19 h 436"/>
                  <a:gd name="T12" fmla="*/ 150 w 492"/>
                  <a:gd name="T13" fmla="*/ 10 h 436"/>
                  <a:gd name="T14" fmla="*/ 138 w 492"/>
                  <a:gd name="T15" fmla="*/ 8 h 436"/>
                  <a:gd name="T16" fmla="*/ 0 w 492"/>
                  <a:gd name="T17" fmla="*/ 79 h 436"/>
                  <a:gd name="T18" fmla="*/ 0 w 492"/>
                  <a:gd name="T19" fmla="*/ 416 h 436"/>
                  <a:gd name="T20" fmla="*/ 92 w 492"/>
                  <a:gd name="T21" fmla="*/ 429 h 436"/>
                  <a:gd name="T22" fmla="*/ 95 w 492"/>
                  <a:gd name="T23" fmla="*/ 221 h 436"/>
                  <a:gd name="T24" fmla="*/ 114 w 492"/>
                  <a:gd name="T25" fmla="*/ 221 h 436"/>
                  <a:gd name="T26" fmla="*/ 110 w 492"/>
                  <a:gd name="T27" fmla="*/ 430 h 436"/>
                  <a:gd name="T28" fmla="*/ 123 w 492"/>
                  <a:gd name="T29" fmla="*/ 431 h 436"/>
                  <a:gd name="T30" fmla="*/ 330 w 492"/>
                  <a:gd name="T31" fmla="*/ 435 h 436"/>
                  <a:gd name="T32" fmla="*/ 353 w 492"/>
                  <a:gd name="T33" fmla="*/ 412 h 436"/>
                  <a:gd name="T34" fmla="*/ 356 w 492"/>
                  <a:gd name="T35" fmla="*/ 234 h 436"/>
                  <a:gd name="T36" fmla="*/ 358 w 492"/>
                  <a:gd name="T37" fmla="*/ 221 h 436"/>
                  <a:gd name="T38" fmla="*/ 359 w 492"/>
                  <a:gd name="T39" fmla="*/ 221 h 436"/>
                  <a:gd name="T40" fmla="*/ 359 w 492"/>
                  <a:gd name="T41" fmla="*/ 217 h 436"/>
                  <a:gd name="T42" fmla="*/ 383 w 492"/>
                  <a:gd name="T43" fmla="*/ 217 h 436"/>
                  <a:gd name="T44" fmla="*/ 385 w 492"/>
                  <a:gd name="T45" fmla="*/ 429 h 436"/>
                  <a:gd name="T46" fmla="*/ 486 w 492"/>
                  <a:gd name="T47" fmla="*/ 409 h 436"/>
                  <a:gd name="T48" fmla="*/ 481 w 492"/>
                  <a:gd name="T49" fmla="*/ 152 h 436"/>
                  <a:gd name="T50" fmla="*/ 391 w 492"/>
                  <a:gd name="T51" fmla="*/ 8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 h="436">
                    <a:moveTo>
                      <a:pt x="391" y="8"/>
                    </a:moveTo>
                    <a:cubicBezTo>
                      <a:pt x="356" y="8"/>
                      <a:pt x="356" y="8"/>
                      <a:pt x="356" y="8"/>
                    </a:cubicBezTo>
                    <a:cubicBezTo>
                      <a:pt x="350" y="11"/>
                      <a:pt x="343" y="12"/>
                      <a:pt x="335" y="12"/>
                    </a:cubicBezTo>
                    <a:cubicBezTo>
                      <a:pt x="327" y="12"/>
                      <a:pt x="317" y="14"/>
                      <a:pt x="311" y="18"/>
                    </a:cubicBezTo>
                    <a:cubicBezTo>
                      <a:pt x="279" y="57"/>
                      <a:pt x="249" y="65"/>
                      <a:pt x="224" y="59"/>
                    </a:cubicBezTo>
                    <a:cubicBezTo>
                      <a:pt x="203" y="55"/>
                      <a:pt x="183" y="42"/>
                      <a:pt x="163" y="19"/>
                    </a:cubicBezTo>
                    <a:cubicBezTo>
                      <a:pt x="159" y="15"/>
                      <a:pt x="154" y="10"/>
                      <a:pt x="150" y="10"/>
                    </a:cubicBezTo>
                    <a:cubicBezTo>
                      <a:pt x="145" y="11"/>
                      <a:pt x="141" y="10"/>
                      <a:pt x="138" y="8"/>
                    </a:cubicBezTo>
                    <a:cubicBezTo>
                      <a:pt x="14" y="0"/>
                      <a:pt x="0" y="79"/>
                      <a:pt x="0" y="79"/>
                    </a:cubicBezTo>
                    <a:cubicBezTo>
                      <a:pt x="0" y="416"/>
                      <a:pt x="0" y="416"/>
                      <a:pt x="0" y="416"/>
                    </a:cubicBezTo>
                    <a:cubicBezTo>
                      <a:pt x="31" y="422"/>
                      <a:pt x="61" y="426"/>
                      <a:pt x="92" y="429"/>
                    </a:cubicBezTo>
                    <a:cubicBezTo>
                      <a:pt x="95" y="221"/>
                      <a:pt x="95" y="221"/>
                      <a:pt x="95" y="221"/>
                    </a:cubicBezTo>
                    <a:cubicBezTo>
                      <a:pt x="104" y="204"/>
                      <a:pt x="114" y="221"/>
                      <a:pt x="114" y="221"/>
                    </a:cubicBezTo>
                    <a:cubicBezTo>
                      <a:pt x="110" y="430"/>
                      <a:pt x="110" y="430"/>
                      <a:pt x="110" y="430"/>
                    </a:cubicBezTo>
                    <a:cubicBezTo>
                      <a:pt x="114" y="431"/>
                      <a:pt x="119" y="431"/>
                      <a:pt x="123" y="431"/>
                    </a:cubicBezTo>
                    <a:cubicBezTo>
                      <a:pt x="192" y="436"/>
                      <a:pt x="261" y="434"/>
                      <a:pt x="330" y="435"/>
                    </a:cubicBezTo>
                    <a:cubicBezTo>
                      <a:pt x="347" y="435"/>
                      <a:pt x="353" y="429"/>
                      <a:pt x="353" y="412"/>
                    </a:cubicBezTo>
                    <a:cubicBezTo>
                      <a:pt x="353" y="352"/>
                      <a:pt x="355" y="293"/>
                      <a:pt x="356" y="234"/>
                    </a:cubicBezTo>
                    <a:cubicBezTo>
                      <a:pt x="356" y="230"/>
                      <a:pt x="357" y="225"/>
                      <a:pt x="358" y="221"/>
                    </a:cubicBezTo>
                    <a:cubicBezTo>
                      <a:pt x="358" y="221"/>
                      <a:pt x="359" y="221"/>
                      <a:pt x="359" y="221"/>
                    </a:cubicBezTo>
                    <a:cubicBezTo>
                      <a:pt x="359" y="217"/>
                      <a:pt x="359" y="217"/>
                      <a:pt x="359" y="217"/>
                    </a:cubicBezTo>
                    <a:cubicBezTo>
                      <a:pt x="369" y="201"/>
                      <a:pt x="383" y="217"/>
                      <a:pt x="383" y="217"/>
                    </a:cubicBezTo>
                    <a:cubicBezTo>
                      <a:pt x="385" y="429"/>
                      <a:pt x="385" y="429"/>
                      <a:pt x="385" y="429"/>
                    </a:cubicBezTo>
                    <a:cubicBezTo>
                      <a:pt x="486" y="409"/>
                      <a:pt x="486" y="409"/>
                      <a:pt x="486" y="409"/>
                    </a:cubicBezTo>
                    <a:cubicBezTo>
                      <a:pt x="481" y="152"/>
                      <a:pt x="481" y="152"/>
                      <a:pt x="481" y="152"/>
                    </a:cubicBezTo>
                    <a:cubicBezTo>
                      <a:pt x="492" y="29"/>
                      <a:pt x="391" y="8"/>
                      <a:pt x="391"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2" name="文本框 71"/>
            <p:cNvSpPr txBox="1"/>
            <p:nvPr/>
          </p:nvSpPr>
          <p:spPr>
            <a:xfrm>
              <a:off x="6027369" y="3985579"/>
              <a:ext cx="108942" cy="162653"/>
            </a:xfrm>
            <a:custGeom>
              <a:avLst/>
              <a:gdLst/>
              <a:ahLst/>
              <a:cxnLst/>
              <a:rect l="l" t="t" r="r" b="b"/>
              <a:pathLst>
                <a:path w="108942" h="162653">
                  <a:moveTo>
                    <a:pt x="57150" y="0"/>
                  </a:moveTo>
                  <a:cubicBezTo>
                    <a:pt x="86916" y="1190"/>
                    <a:pt x="102394" y="14287"/>
                    <a:pt x="103584" y="39290"/>
                  </a:cubicBezTo>
                  <a:cubicBezTo>
                    <a:pt x="102989" y="56554"/>
                    <a:pt x="95250" y="68461"/>
                    <a:pt x="80367" y="75009"/>
                  </a:cubicBezTo>
                  <a:cubicBezTo>
                    <a:pt x="98822" y="80962"/>
                    <a:pt x="108347" y="94357"/>
                    <a:pt x="108942" y="115193"/>
                  </a:cubicBezTo>
                  <a:cubicBezTo>
                    <a:pt x="106561" y="145554"/>
                    <a:pt x="89297" y="161329"/>
                    <a:pt x="57150" y="162520"/>
                  </a:cubicBezTo>
                  <a:cubicBezTo>
                    <a:pt x="20241" y="164306"/>
                    <a:pt x="1191" y="148233"/>
                    <a:pt x="0" y="114300"/>
                  </a:cubicBezTo>
                  <a:lnTo>
                    <a:pt x="14287" y="114300"/>
                  </a:lnTo>
                  <a:cubicBezTo>
                    <a:pt x="14883" y="138708"/>
                    <a:pt x="28277" y="151209"/>
                    <a:pt x="54471" y="151804"/>
                  </a:cubicBezTo>
                  <a:cubicBezTo>
                    <a:pt x="78879" y="150018"/>
                    <a:pt x="92273" y="137815"/>
                    <a:pt x="94655" y="115193"/>
                  </a:cubicBezTo>
                  <a:cubicBezTo>
                    <a:pt x="92869" y="92571"/>
                    <a:pt x="75605" y="81855"/>
                    <a:pt x="42862" y="83046"/>
                  </a:cubicBezTo>
                  <a:lnTo>
                    <a:pt x="42862" y="71437"/>
                  </a:lnTo>
                  <a:cubicBezTo>
                    <a:pt x="73223" y="72628"/>
                    <a:pt x="88404" y="62210"/>
                    <a:pt x="88404" y="40183"/>
                  </a:cubicBezTo>
                  <a:cubicBezTo>
                    <a:pt x="87213" y="22324"/>
                    <a:pt x="75902" y="12799"/>
                    <a:pt x="54471" y="11608"/>
                  </a:cubicBezTo>
                  <a:cubicBezTo>
                    <a:pt x="32445" y="13394"/>
                    <a:pt x="20836" y="25003"/>
                    <a:pt x="19645" y="46434"/>
                  </a:cubicBezTo>
                  <a:lnTo>
                    <a:pt x="5358" y="46434"/>
                  </a:lnTo>
                  <a:cubicBezTo>
                    <a:pt x="4762" y="32742"/>
                    <a:pt x="9823" y="20836"/>
                    <a:pt x="20538" y="10715"/>
                  </a:cubicBezTo>
                  <a:cubicBezTo>
                    <a:pt x="28277" y="3572"/>
                    <a:pt x="40481" y="0"/>
                    <a:pt x="57150" y="0"/>
                  </a:cubicBezTo>
                  <a:close/>
                </a:path>
              </a:pathLst>
            </a:custGeom>
            <a:grp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zh-CN" altLang="en-US" sz="1350"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3" name="文本框 72"/>
          <p:cNvSpPr txBox="1"/>
          <p:nvPr/>
        </p:nvSpPr>
        <p:spPr>
          <a:xfrm>
            <a:off x="4851372" y="3851650"/>
            <a:ext cx="81707" cy="121890"/>
          </a:xfrm>
          <a:custGeom>
            <a:avLst/>
            <a:gdLst/>
            <a:ahLst/>
            <a:cxnLst/>
            <a:rect l="l" t="t" r="r" b="b"/>
            <a:pathLst>
              <a:path w="108942" h="162520">
                <a:moveTo>
                  <a:pt x="58936" y="0"/>
                </a:moveTo>
                <a:cubicBezTo>
                  <a:pt x="85725" y="1190"/>
                  <a:pt x="101501" y="14287"/>
                  <a:pt x="106263" y="39290"/>
                </a:cubicBezTo>
                <a:lnTo>
                  <a:pt x="91083" y="39290"/>
                </a:lnTo>
                <a:cubicBezTo>
                  <a:pt x="86916" y="21431"/>
                  <a:pt x="76795" y="12204"/>
                  <a:pt x="60722" y="11608"/>
                </a:cubicBezTo>
                <a:cubicBezTo>
                  <a:pt x="30956" y="11013"/>
                  <a:pt x="15776" y="35421"/>
                  <a:pt x="15180" y="84832"/>
                </a:cubicBezTo>
                <a:cubicBezTo>
                  <a:pt x="25896" y="68163"/>
                  <a:pt x="39886" y="59829"/>
                  <a:pt x="57150" y="59829"/>
                </a:cubicBezTo>
                <a:cubicBezTo>
                  <a:pt x="90487" y="61019"/>
                  <a:pt x="107751" y="78283"/>
                  <a:pt x="108942" y="111621"/>
                </a:cubicBezTo>
                <a:cubicBezTo>
                  <a:pt x="107751" y="144363"/>
                  <a:pt x="90487" y="161329"/>
                  <a:pt x="57150" y="162520"/>
                </a:cubicBezTo>
                <a:cubicBezTo>
                  <a:pt x="19050" y="161925"/>
                  <a:pt x="0" y="136624"/>
                  <a:pt x="0" y="86618"/>
                </a:cubicBezTo>
                <a:cubicBezTo>
                  <a:pt x="1191" y="30063"/>
                  <a:pt x="20836" y="1190"/>
                  <a:pt x="58936" y="0"/>
                </a:cubicBezTo>
                <a:close/>
                <a:moveTo>
                  <a:pt x="57150" y="72330"/>
                </a:moveTo>
                <a:cubicBezTo>
                  <a:pt x="33933" y="74116"/>
                  <a:pt x="21729" y="87213"/>
                  <a:pt x="20538" y="111621"/>
                </a:cubicBezTo>
                <a:cubicBezTo>
                  <a:pt x="21729" y="137815"/>
                  <a:pt x="33933" y="151209"/>
                  <a:pt x="57150" y="151804"/>
                </a:cubicBezTo>
                <a:cubicBezTo>
                  <a:pt x="79772" y="151209"/>
                  <a:pt x="91976" y="137517"/>
                  <a:pt x="93762" y="110728"/>
                </a:cubicBezTo>
                <a:cubicBezTo>
                  <a:pt x="93166" y="85725"/>
                  <a:pt x="80962" y="72925"/>
                  <a:pt x="57150" y="72330"/>
                </a:cubicBezTo>
                <a:close/>
              </a:path>
            </a:pathLst>
          </a:custGeom>
          <a:solidFill>
            <a:srgbClr val="44546A"/>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zh-CN" altLang="en-US" sz="135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 name="组合 4"/>
          <p:cNvGrpSpPr/>
          <p:nvPr/>
        </p:nvGrpSpPr>
        <p:grpSpPr>
          <a:xfrm>
            <a:off x="4859869" y="1963524"/>
            <a:ext cx="796335" cy="1532068"/>
            <a:chOff x="6479825" y="2616973"/>
            <a:chExt cx="1061780" cy="2042757"/>
          </a:xfrm>
          <a:solidFill>
            <a:schemeClr val="accent2"/>
          </a:solidFill>
        </p:grpSpPr>
        <p:grpSp>
          <p:nvGrpSpPr>
            <p:cNvPr id="29" name="组合 28"/>
            <p:cNvGrpSpPr/>
            <p:nvPr/>
          </p:nvGrpSpPr>
          <p:grpSpPr>
            <a:xfrm>
              <a:off x="6479825" y="2616973"/>
              <a:ext cx="1061780" cy="2042757"/>
              <a:chOff x="6519978" y="3522034"/>
              <a:chExt cx="1249705" cy="2404305"/>
            </a:xfrm>
            <a:grpFill/>
          </p:grpSpPr>
          <p:sp>
            <p:nvSpPr>
              <p:cNvPr id="17" name="Freeform 10"/>
              <p:cNvSpPr>
                <a:spLocks/>
              </p:cNvSpPr>
              <p:nvPr/>
            </p:nvSpPr>
            <p:spPr bwMode="auto">
              <a:xfrm>
                <a:off x="6868068" y="3522034"/>
                <a:ext cx="507872" cy="840745"/>
              </a:xfrm>
              <a:custGeom>
                <a:avLst/>
                <a:gdLst>
                  <a:gd name="T0" fmla="*/ 142 w 142"/>
                  <a:gd name="T1" fmla="*/ 122 h 235"/>
                  <a:gd name="T2" fmla="*/ 115 w 142"/>
                  <a:gd name="T3" fmla="*/ 206 h 235"/>
                  <a:gd name="T4" fmla="*/ 37 w 142"/>
                  <a:gd name="T5" fmla="*/ 207 h 235"/>
                  <a:gd name="T6" fmla="*/ 36 w 142"/>
                  <a:gd name="T7" fmla="*/ 29 h 235"/>
                  <a:gd name="T8" fmla="*/ 116 w 142"/>
                  <a:gd name="T9" fmla="*/ 31 h 235"/>
                  <a:gd name="T10" fmla="*/ 142 w 142"/>
                  <a:gd name="T11" fmla="*/ 122 h 235"/>
                </a:gdLst>
                <a:ahLst/>
                <a:cxnLst>
                  <a:cxn ang="0">
                    <a:pos x="T0" y="T1"/>
                  </a:cxn>
                  <a:cxn ang="0">
                    <a:pos x="T2" y="T3"/>
                  </a:cxn>
                  <a:cxn ang="0">
                    <a:pos x="T4" y="T5"/>
                  </a:cxn>
                  <a:cxn ang="0">
                    <a:pos x="T6" y="T7"/>
                  </a:cxn>
                  <a:cxn ang="0">
                    <a:pos x="T8" y="T9"/>
                  </a:cxn>
                  <a:cxn ang="0">
                    <a:pos x="T10" y="T11"/>
                  </a:cxn>
                </a:cxnLst>
                <a:rect l="0" t="0" r="r" b="b"/>
                <a:pathLst>
                  <a:path w="142" h="235">
                    <a:moveTo>
                      <a:pt x="142" y="122"/>
                    </a:moveTo>
                    <a:cubicBezTo>
                      <a:pt x="140" y="149"/>
                      <a:pt x="135" y="180"/>
                      <a:pt x="115" y="206"/>
                    </a:cubicBezTo>
                    <a:cubicBezTo>
                      <a:pt x="92" y="234"/>
                      <a:pt x="60" y="235"/>
                      <a:pt x="37" y="207"/>
                    </a:cubicBezTo>
                    <a:cubicBezTo>
                      <a:pt x="1" y="164"/>
                      <a:pt x="0" y="72"/>
                      <a:pt x="36" y="29"/>
                    </a:cubicBezTo>
                    <a:cubicBezTo>
                      <a:pt x="60" y="0"/>
                      <a:pt x="93" y="1"/>
                      <a:pt x="116" y="31"/>
                    </a:cubicBezTo>
                    <a:cubicBezTo>
                      <a:pt x="131" y="51"/>
                      <a:pt x="142" y="86"/>
                      <a:pt x="142" y="1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Freeform 14"/>
              <p:cNvSpPr>
                <a:spLocks/>
              </p:cNvSpPr>
              <p:nvPr/>
            </p:nvSpPr>
            <p:spPr bwMode="auto">
              <a:xfrm>
                <a:off x="6519978" y="4216316"/>
                <a:ext cx="1249705" cy="1710023"/>
              </a:xfrm>
              <a:custGeom>
                <a:avLst/>
                <a:gdLst>
                  <a:gd name="T0" fmla="*/ 347 w 349"/>
                  <a:gd name="T1" fmla="*/ 132 h 478"/>
                  <a:gd name="T2" fmla="*/ 326 w 349"/>
                  <a:gd name="T3" fmla="*/ 52 h 478"/>
                  <a:gd name="T4" fmla="*/ 239 w 349"/>
                  <a:gd name="T5" fmla="*/ 13 h 478"/>
                  <a:gd name="T6" fmla="*/ 229 w 349"/>
                  <a:gd name="T7" fmla="*/ 22 h 478"/>
                  <a:gd name="T8" fmla="*/ 119 w 349"/>
                  <a:gd name="T9" fmla="*/ 21 h 478"/>
                  <a:gd name="T10" fmla="*/ 106 w 349"/>
                  <a:gd name="T11" fmla="*/ 10 h 478"/>
                  <a:gd name="T12" fmla="*/ 14 w 349"/>
                  <a:gd name="T13" fmla="*/ 57 h 478"/>
                  <a:gd name="T14" fmla="*/ 0 w 349"/>
                  <a:gd name="T15" fmla="*/ 77 h 478"/>
                  <a:gd name="T16" fmla="*/ 35 w 349"/>
                  <a:gd name="T17" fmla="*/ 77 h 478"/>
                  <a:gd name="T18" fmla="*/ 125 w 349"/>
                  <a:gd name="T19" fmla="*/ 221 h 478"/>
                  <a:gd name="T20" fmla="*/ 130 w 349"/>
                  <a:gd name="T21" fmla="*/ 478 h 478"/>
                  <a:gd name="T22" fmla="*/ 237 w 349"/>
                  <a:gd name="T23" fmla="*/ 456 h 478"/>
                  <a:gd name="T24" fmla="*/ 257 w 349"/>
                  <a:gd name="T25" fmla="*/ 430 h 478"/>
                  <a:gd name="T26" fmla="*/ 259 w 349"/>
                  <a:gd name="T27" fmla="*/ 252 h 478"/>
                  <a:gd name="T28" fmla="*/ 262 w 349"/>
                  <a:gd name="T29" fmla="*/ 231 h 478"/>
                  <a:gd name="T30" fmla="*/ 270 w 349"/>
                  <a:gd name="T31" fmla="*/ 231 h 478"/>
                  <a:gd name="T32" fmla="*/ 270 w 349"/>
                  <a:gd name="T33" fmla="*/ 446 h 478"/>
                  <a:gd name="T34" fmla="*/ 329 w 349"/>
                  <a:gd name="T35" fmla="*/ 427 h 478"/>
                  <a:gd name="T36" fmla="*/ 349 w 349"/>
                  <a:gd name="T37" fmla="*/ 400 h 478"/>
                  <a:gd name="T38" fmla="*/ 347 w 349"/>
                  <a:gd name="T39" fmla="*/ 132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9" h="478">
                    <a:moveTo>
                      <a:pt x="347" y="132"/>
                    </a:moveTo>
                    <a:cubicBezTo>
                      <a:pt x="346" y="105"/>
                      <a:pt x="337" y="77"/>
                      <a:pt x="326" y="52"/>
                    </a:cubicBezTo>
                    <a:cubicBezTo>
                      <a:pt x="312" y="18"/>
                      <a:pt x="272" y="3"/>
                      <a:pt x="239" y="13"/>
                    </a:cubicBezTo>
                    <a:cubicBezTo>
                      <a:pt x="235" y="14"/>
                      <a:pt x="231" y="18"/>
                      <a:pt x="229" y="22"/>
                    </a:cubicBezTo>
                    <a:cubicBezTo>
                      <a:pt x="196" y="69"/>
                      <a:pt x="152" y="68"/>
                      <a:pt x="119" y="21"/>
                    </a:cubicBezTo>
                    <a:cubicBezTo>
                      <a:pt x="116" y="17"/>
                      <a:pt x="111" y="12"/>
                      <a:pt x="106" y="10"/>
                    </a:cubicBezTo>
                    <a:cubicBezTo>
                      <a:pt x="67" y="0"/>
                      <a:pt x="27" y="19"/>
                      <a:pt x="14" y="57"/>
                    </a:cubicBezTo>
                    <a:cubicBezTo>
                      <a:pt x="10" y="67"/>
                      <a:pt x="6" y="73"/>
                      <a:pt x="0" y="77"/>
                    </a:cubicBezTo>
                    <a:cubicBezTo>
                      <a:pt x="35" y="77"/>
                      <a:pt x="35" y="77"/>
                      <a:pt x="35" y="77"/>
                    </a:cubicBezTo>
                    <a:cubicBezTo>
                      <a:pt x="35" y="77"/>
                      <a:pt x="136" y="98"/>
                      <a:pt x="125" y="221"/>
                    </a:cubicBezTo>
                    <a:cubicBezTo>
                      <a:pt x="130" y="478"/>
                      <a:pt x="130" y="478"/>
                      <a:pt x="130" y="478"/>
                    </a:cubicBezTo>
                    <a:cubicBezTo>
                      <a:pt x="166" y="470"/>
                      <a:pt x="201" y="463"/>
                      <a:pt x="237" y="456"/>
                    </a:cubicBezTo>
                    <a:cubicBezTo>
                      <a:pt x="252" y="453"/>
                      <a:pt x="257" y="445"/>
                      <a:pt x="257" y="430"/>
                    </a:cubicBezTo>
                    <a:cubicBezTo>
                      <a:pt x="257" y="370"/>
                      <a:pt x="258" y="311"/>
                      <a:pt x="259" y="252"/>
                    </a:cubicBezTo>
                    <a:cubicBezTo>
                      <a:pt x="259" y="245"/>
                      <a:pt x="261" y="238"/>
                      <a:pt x="262" y="231"/>
                    </a:cubicBezTo>
                    <a:cubicBezTo>
                      <a:pt x="264" y="231"/>
                      <a:pt x="267" y="231"/>
                      <a:pt x="270" y="231"/>
                    </a:cubicBezTo>
                    <a:cubicBezTo>
                      <a:pt x="270" y="446"/>
                      <a:pt x="270" y="446"/>
                      <a:pt x="270" y="446"/>
                    </a:cubicBezTo>
                    <a:cubicBezTo>
                      <a:pt x="292" y="439"/>
                      <a:pt x="311" y="432"/>
                      <a:pt x="329" y="427"/>
                    </a:cubicBezTo>
                    <a:cubicBezTo>
                      <a:pt x="344" y="423"/>
                      <a:pt x="349" y="415"/>
                      <a:pt x="349" y="400"/>
                    </a:cubicBezTo>
                    <a:cubicBezTo>
                      <a:pt x="348" y="311"/>
                      <a:pt x="349" y="221"/>
                      <a:pt x="347" y="13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4" name="文本框 73"/>
            <p:cNvSpPr txBox="1"/>
            <p:nvPr/>
          </p:nvSpPr>
          <p:spPr>
            <a:xfrm>
              <a:off x="7000210" y="3761329"/>
              <a:ext cx="110728" cy="159841"/>
            </a:xfrm>
            <a:custGeom>
              <a:avLst/>
              <a:gdLst/>
              <a:ahLst/>
              <a:cxnLst/>
              <a:rect l="l" t="t" r="r" b="b"/>
              <a:pathLst>
                <a:path w="110728" h="159841">
                  <a:moveTo>
                    <a:pt x="75009" y="0"/>
                  </a:moveTo>
                  <a:lnTo>
                    <a:pt x="88404" y="0"/>
                  </a:lnTo>
                  <a:lnTo>
                    <a:pt x="88404" y="108049"/>
                  </a:lnTo>
                  <a:lnTo>
                    <a:pt x="110728" y="108049"/>
                  </a:lnTo>
                  <a:lnTo>
                    <a:pt x="110728" y="119657"/>
                  </a:lnTo>
                  <a:lnTo>
                    <a:pt x="88404" y="119657"/>
                  </a:lnTo>
                  <a:lnTo>
                    <a:pt x="88404" y="159841"/>
                  </a:lnTo>
                  <a:lnTo>
                    <a:pt x="74116" y="159841"/>
                  </a:lnTo>
                  <a:lnTo>
                    <a:pt x="74116" y="119657"/>
                  </a:lnTo>
                  <a:lnTo>
                    <a:pt x="0" y="119657"/>
                  </a:lnTo>
                  <a:lnTo>
                    <a:pt x="0" y="107156"/>
                  </a:lnTo>
                  <a:lnTo>
                    <a:pt x="75009" y="0"/>
                  </a:lnTo>
                  <a:close/>
                  <a:moveTo>
                    <a:pt x="74116" y="22324"/>
                  </a:moveTo>
                  <a:lnTo>
                    <a:pt x="14287" y="108049"/>
                  </a:lnTo>
                  <a:lnTo>
                    <a:pt x="74116" y="108049"/>
                  </a:lnTo>
                  <a:lnTo>
                    <a:pt x="74116" y="22324"/>
                  </a:lnTo>
                  <a:close/>
                </a:path>
              </a:pathLst>
            </a:custGeom>
            <a:grp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zh-CN" altLang="en-US" sz="1350" dirty="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 name="组合 5"/>
          <p:cNvGrpSpPr/>
          <p:nvPr/>
        </p:nvGrpSpPr>
        <p:grpSpPr>
          <a:xfrm>
            <a:off x="5521663" y="1856861"/>
            <a:ext cx="633917" cy="1488433"/>
            <a:chOff x="7362217" y="2474756"/>
            <a:chExt cx="845223" cy="1984577"/>
          </a:xfrm>
          <a:solidFill>
            <a:schemeClr val="accent1"/>
          </a:solidFill>
        </p:grpSpPr>
        <p:grpSp>
          <p:nvGrpSpPr>
            <p:cNvPr id="30" name="组合 29"/>
            <p:cNvGrpSpPr/>
            <p:nvPr/>
          </p:nvGrpSpPr>
          <p:grpSpPr>
            <a:xfrm>
              <a:off x="7362217" y="2474756"/>
              <a:ext cx="845223" cy="1984577"/>
              <a:chOff x="7558545" y="3354646"/>
              <a:chExt cx="994819" cy="2335828"/>
            </a:xfrm>
            <a:grpFill/>
          </p:grpSpPr>
          <p:sp>
            <p:nvSpPr>
              <p:cNvPr id="14" name="Freeform 7"/>
              <p:cNvSpPr>
                <a:spLocks/>
              </p:cNvSpPr>
              <p:nvPr/>
            </p:nvSpPr>
            <p:spPr bwMode="auto">
              <a:xfrm>
                <a:off x="7558545" y="3984255"/>
                <a:ext cx="994819" cy="1706219"/>
              </a:xfrm>
              <a:custGeom>
                <a:avLst/>
                <a:gdLst>
                  <a:gd name="T0" fmla="*/ 219 w 278"/>
                  <a:gd name="T1" fmla="*/ 413 h 477"/>
                  <a:gd name="T2" fmla="*/ 214 w 278"/>
                  <a:gd name="T3" fmla="*/ 238 h 477"/>
                  <a:gd name="T4" fmla="*/ 205 w 278"/>
                  <a:gd name="T5" fmla="*/ 238 h 477"/>
                  <a:gd name="T6" fmla="*/ 203 w 278"/>
                  <a:gd name="T7" fmla="*/ 258 h 477"/>
                  <a:gd name="T8" fmla="*/ 202 w 278"/>
                  <a:gd name="T9" fmla="*/ 404 h 477"/>
                  <a:gd name="T10" fmla="*/ 186 w 278"/>
                  <a:gd name="T11" fmla="*/ 430 h 477"/>
                  <a:gd name="T12" fmla="*/ 76 w 278"/>
                  <a:gd name="T13" fmla="*/ 477 h 477"/>
                  <a:gd name="T14" fmla="*/ 75 w 278"/>
                  <a:gd name="T15" fmla="*/ 453 h 477"/>
                  <a:gd name="T16" fmla="*/ 73 w 278"/>
                  <a:gd name="T17" fmla="*/ 199 h 477"/>
                  <a:gd name="T18" fmla="*/ 62 w 278"/>
                  <a:gd name="T19" fmla="*/ 132 h 477"/>
                  <a:gd name="T20" fmla="*/ 0 w 278"/>
                  <a:gd name="T21" fmla="*/ 67 h 477"/>
                  <a:gd name="T22" fmla="*/ 66 w 278"/>
                  <a:gd name="T23" fmla="*/ 0 h 477"/>
                  <a:gd name="T24" fmla="*/ 88 w 278"/>
                  <a:gd name="T25" fmla="*/ 15 h 477"/>
                  <a:gd name="T26" fmla="*/ 174 w 278"/>
                  <a:gd name="T27" fmla="*/ 21 h 477"/>
                  <a:gd name="T28" fmla="*/ 198 w 278"/>
                  <a:gd name="T29" fmla="*/ 2 h 477"/>
                  <a:gd name="T30" fmla="*/ 244 w 278"/>
                  <a:gd name="T31" fmla="*/ 20 h 477"/>
                  <a:gd name="T32" fmla="*/ 261 w 278"/>
                  <a:gd name="T33" fmla="*/ 53 h 477"/>
                  <a:gd name="T34" fmla="*/ 276 w 278"/>
                  <a:gd name="T35" fmla="*/ 144 h 477"/>
                  <a:gd name="T36" fmla="*/ 278 w 278"/>
                  <a:gd name="T37" fmla="*/ 358 h 477"/>
                  <a:gd name="T38" fmla="*/ 258 w 278"/>
                  <a:gd name="T39" fmla="*/ 392 h 477"/>
                  <a:gd name="T40" fmla="*/ 219 w 278"/>
                  <a:gd name="T41" fmla="*/ 413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8" h="477">
                    <a:moveTo>
                      <a:pt x="219" y="413"/>
                    </a:moveTo>
                    <a:cubicBezTo>
                      <a:pt x="213" y="352"/>
                      <a:pt x="222" y="295"/>
                      <a:pt x="214" y="238"/>
                    </a:cubicBezTo>
                    <a:cubicBezTo>
                      <a:pt x="211" y="238"/>
                      <a:pt x="208" y="238"/>
                      <a:pt x="205" y="238"/>
                    </a:cubicBezTo>
                    <a:cubicBezTo>
                      <a:pt x="204" y="245"/>
                      <a:pt x="203" y="251"/>
                      <a:pt x="203" y="258"/>
                    </a:cubicBezTo>
                    <a:cubicBezTo>
                      <a:pt x="202" y="306"/>
                      <a:pt x="202" y="355"/>
                      <a:pt x="202" y="404"/>
                    </a:cubicBezTo>
                    <a:cubicBezTo>
                      <a:pt x="202" y="417"/>
                      <a:pt x="198" y="424"/>
                      <a:pt x="186" y="430"/>
                    </a:cubicBezTo>
                    <a:cubicBezTo>
                      <a:pt x="150" y="444"/>
                      <a:pt x="115" y="460"/>
                      <a:pt x="76" y="477"/>
                    </a:cubicBezTo>
                    <a:cubicBezTo>
                      <a:pt x="76" y="466"/>
                      <a:pt x="75" y="460"/>
                      <a:pt x="75" y="453"/>
                    </a:cubicBezTo>
                    <a:cubicBezTo>
                      <a:pt x="74" y="368"/>
                      <a:pt x="75" y="283"/>
                      <a:pt x="73" y="199"/>
                    </a:cubicBezTo>
                    <a:cubicBezTo>
                      <a:pt x="73" y="177"/>
                      <a:pt x="68" y="154"/>
                      <a:pt x="62" y="132"/>
                    </a:cubicBezTo>
                    <a:cubicBezTo>
                      <a:pt x="53" y="100"/>
                      <a:pt x="36" y="74"/>
                      <a:pt x="0" y="67"/>
                    </a:cubicBezTo>
                    <a:cubicBezTo>
                      <a:pt x="4" y="22"/>
                      <a:pt x="27" y="0"/>
                      <a:pt x="66" y="0"/>
                    </a:cubicBezTo>
                    <a:cubicBezTo>
                      <a:pt x="78" y="1"/>
                      <a:pt x="83" y="6"/>
                      <a:pt x="88" y="15"/>
                    </a:cubicBezTo>
                    <a:cubicBezTo>
                      <a:pt x="107" y="51"/>
                      <a:pt x="151" y="53"/>
                      <a:pt x="174" y="21"/>
                    </a:cubicBezTo>
                    <a:cubicBezTo>
                      <a:pt x="180" y="12"/>
                      <a:pt x="182" y="0"/>
                      <a:pt x="198" y="2"/>
                    </a:cubicBezTo>
                    <a:cubicBezTo>
                      <a:pt x="216" y="3"/>
                      <a:pt x="233" y="3"/>
                      <a:pt x="244" y="20"/>
                    </a:cubicBezTo>
                    <a:cubicBezTo>
                      <a:pt x="251" y="30"/>
                      <a:pt x="259" y="41"/>
                      <a:pt x="261" y="53"/>
                    </a:cubicBezTo>
                    <a:cubicBezTo>
                      <a:pt x="268" y="83"/>
                      <a:pt x="275" y="113"/>
                      <a:pt x="276" y="144"/>
                    </a:cubicBezTo>
                    <a:cubicBezTo>
                      <a:pt x="278" y="215"/>
                      <a:pt x="276" y="286"/>
                      <a:pt x="278" y="358"/>
                    </a:cubicBezTo>
                    <a:cubicBezTo>
                      <a:pt x="278" y="374"/>
                      <a:pt x="273" y="385"/>
                      <a:pt x="258" y="392"/>
                    </a:cubicBezTo>
                    <a:cubicBezTo>
                      <a:pt x="245" y="397"/>
                      <a:pt x="233" y="405"/>
                      <a:pt x="219" y="4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Freeform 11"/>
              <p:cNvSpPr>
                <a:spLocks/>
              </p:cNvSpPr>
              <p:nvPr/>
            </p:nvSpPr>
            <p:spPr bwMode="auto">
              <a:xfrm>
                <a:off x="7811529" y="3354646"/>
                <a:ext cx="408960" cy="760855"/>
              </a:xfrm>
              <a:custGeom>
                <a:avLst/>
                <a:gdLst>
                  <a:gd name="T0" fmla="*/ 114 w 114"/>
                  <a:gd name="T1" fmla="*/ 105 h 213"/>
                  <a:gd name="T2" fmla="*/ 96 w 114"/>
                  <a:gd name="T3" fmla="*/ 180 h 213"/>
                  <a:gd name="T4" fmla="*/ 27 w 114"/>
                  <a:gd name="T5" fmla="*/ 182 h 213"/>
                  <a:gd name="T6" fmla="*/ 27 w 114"/>
                  <a:gd name="T7" fmla="*/ 30 h 213"/>
                  <a:gd name="T8" fmla="*/ 95 w 114"/>
                  <a:gd name="T9" fmla="*/ 30 h 213"/>
                  <a:gd name="T10" fmla="*/ 114 w 114"/>
                  <a:gd name="T11" fmla="*/ 105 h 213"/>
                </a:gdLst>
                <a:ahLst/>
                <a:cxnLst>
                  <a:cxn ang="0">
                    <a:pos x="T0" y="T1"/>
                  </a:cxn>
                  <a:cxn ang="0">
                    <a:pos x="T2" y="T3"/>
                  </a:cxn>
                  <a:cxn ang="0">
                    <a:pos x="T4" y="T5"/>
                  </a:cxn>
                  <a:cxn ang="0">
                    <a:pos x="T6" y="T7"/>
                  </a:cxn>
                  <a:cxn ang="0">
                    <a:pos x="T8" y="T9"/>
                  </a:cxn>
                  <a:cxn ang="0">
                    <a:pos x="T10" y="T11"/>
                  </a:cxn>
                </a:cxnLst>
                <a:rect l="0" t="0" r="r" b="b"/>
                <a:pathLst>
                  <a:path w="114" h="213">
                    <a:moveTo>
                      <a:pt x="114" y="105"/>
                    </a:moveTo>
                    <a:cubicBezTo>
                      <a:pt x="114" y="131"/>
                      <a:pt x="108" y="157"/>
                      <a:pt x="96" y="180"/>
                    </a:cubicBezTo>
                    <a:cubicBezTo>
                      <a:pt x="79" y="213"/>
                      <a:pt x="47" y="212"/>
                      <a:pt x="27" y="182"/>
                    </a:cubicBezTo>
                    <a:cubicBezTo>
                      <a:pt x="0" y="143"/>
                      <a:pt x="0" y="68"/>
                      <a:pt x="27" y="30"/>
                    </a:cubicBezTo>
                    <a:cubicBezTo>
                      <a:pt x="47" y="1"/>
                      <a:pt x="78" y="0"/>
                      <a:pt x="95" y="30"/>
                    </a:cubicBezTo>
                    <a:cubicBezTo>
                      <a:pt x="107" y="53"/>
                      <a:pt x="114" y="79"/>
                      <a:pt x="114" y="1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5" name="文本框 74"/>
            <p:cNvSpPr txBox="1"/>
            <p:nvPr/>
          </p:nvSpPr>
          <p:spPr>
            <a:xfrm>
              <a:off x="7730765" y="3442795"/>
              <a:ext cx="108049" cy="161627"/>
            </a:xfrm>
            <a:custGeom>
              <a:avLst/>
              <a:gdLst/>
              <a:ahLst/>
              <a:cxnLst/>
              <a:rect l="l" t="t" r="r" b="b"/>
              <a:pathLst>
                <a:path w="108049" h="161627">
                  <a:moveTo>
                    <a:pt x="18752" y="0"/>
                  </a:moveTo>
                  <a:lnTo>
                    <a:pt x="99119" y="0"/>
                  </a:lnTo>
                  <a:lnTo>
                    <a:pt x="99119" y="12501"/>
                  </a:lnTo>
                  <a:lnTo>
                    <a:pt x="31254" y="12501"/>
                  </a:lnTo>
                  <a:lnTo>
                    <a:pt x="21431" y="66972"/>
                  </a:lnTo>
                  <a:cubicBezTo>
                    <a:pt x="32147" y="59829"/>
                    <a:pt x="43755" y="56257"/>
                    <a:pt x="56257" y="56257"/>
                  </a:cubicBezTo>
                  <a:cubicBezTo>
                    <a:pt x="88404" y="58638"/>
                    <a:pt x="105668" y="76497"/>
                    <a:pt x="108049" y="109835"/>
                  </a:cubicBezTo>
                  <a:cubicBezTo>
                    <a:pt x="105668" y="142577"/>
                    <a:pt x="88404" y="159841"/>
                    <a:pt x="56257" y="161627"/>
                  </a:cubicBezTo>
                  <a:cubicBezTo>
                    <a:pt x="20538" y="161627"/>
                    <a:pt x="1786" y="147042"/>
                    <a:pt x="0" y="117872"/>
                  </a:cubicBezTo>
                  <a:lnTo>
                    <a:pt x="14287" y="117872"/>
                  </a:lnTo>
                  <a:cubicBezTo>
                    <a:pt x="17859" y="139898"/>
                    <a:pt x="31254" y="150911"/>
                    <a:pt x="54471" y="150911"/>
                  </a:cubicBezTo>
                  <a:cubicBezTo>
                    <a:pt x="78284" y="149721"/>
                    <a:pt x="91083" y="136029"/>
                    <a:pt x="92869" y="109835"/>
                  </a:cubicBezTo>
                  <a:cubicBezTo>
                    <a:pt x="91083" y="84236"/>
                    <a:pt x="77688" y="70544"/>
                    <a:pt x="52685" y="68758"/>
                  </a:cubicBezTo>
                  <a:cubicBezTo>
                    <a:pt x="37207" y="68758"/>
                    <a:pt x="25598" y="74414"/>
                    <a:pt x="17859" y="85725"/>
                  </a:cubicBezTo>
                  <a:lnTo>
                    <a:pt x="6251" y="83939"/>
                  </a:lnTo>
                  <a:lnTo>
                    <a:pt x="18752" y="0"/>
                  </a:lnTo>
                  <a:close/>
                </a:path>
              </a:pathLst>
            </a:custGeom>
            <a:grp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zh-CN" altLang="en-US" sz="1350"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843785656"/>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500"/>
                                        <p:tgtEl>
                                          <p:spTgt spid="64"/>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53DBE0DD-1DBC-4DFD-A40E-C39383CB21FA}"/>
              </a:ext>
            </a:extLst>
          </p:cNvPr>
          <p:cNvSpPr/>
          <p:nvPr/>
        </p:nvSpPr>
        <p:spPr>
          <a:xfrm>
            <a:off x="0" y="0"/>
            <a:ext cx="9144000" cy="5129081"/>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C74761AB-B8E7-4439-BE42-805A24EB76A7}"/>
              </a:ext>
            </a:extLst>
          </p:cNvPr>
          <p:cNvPicPr>
            <a:picLocks noChangeAspect="1"/>
          </p:cNvPicPr>
          <p:nvPr/>
        </p:nvPicPr>
        <p:blipFill rotWithShape="1">
          <a:blip r:embed="rId3">
            <a:extLst>
              <a:ext uri="{28A0092B-C50C-407E-A947-70E740481C1C}">
                <a14:useLocalDpi xmlns:a14="http://schemas.microsoft.com/office/drawing/2010/main" val="0"/>
              </a:ext>
            </a:extLst>
          </a:blip>
          <a:srcRect t="7378"/>
          <a:stretch/>
        </p:blipFill>
        <p:spPr>
          <a:xfrm>
            <a:off x="184655" y="984738"/>
            <a:ext cx="4248947" cy="3941495"/>
          </a:xfrm>
          <a:prstGeom prst="rect">
            <a:avLst/>
          </a:prstGeom>
        </p:spPr>
      </p:pic>
      <p:sp>
        <p:nvSpPr>
          <p:cNvPr id="8" name="TextBox 32">
            <a:extLst>
              <a:ext uri="{FF2B5EF4-FFF2-40B4-BE49-F238E27FC236}">
                <a16:creationId xmlns:a16="http://schemas.microsoft.com/office/drawing/2014/main" id="{1E05661B-0DA3-40DC-A849-49210B86FC06}"/>
              </a:ext>
            </a:extLst>
          </p:cNvPr>
          <p:cNvSpPr txBox="1"/>
          <p:nvPr/>
        </p:nvSpPr>
        <p:spPr>
          <a:xfrm>
            <a:off x="4069066" y="2223730"/>
            <a:ext cx="4517905" cy="684803"/>
          </a:xfrm>
          <a:prstGeom prst="rect">
            <a:avLst/>
          </a:prstGeom>
          <a:noFill/>
        </p:spPr>
        <p:txBody>
          <a:bodyPr wrap="square" lIns="68580" tIns="34290" rIns="68580" bIns="34290" rtlCol="0">
            <a:spAutoFit/>
          </a:bodyPr>
          <a:lstStyle/>
          <a:p>
            <a:pPr algn="ctr"/>
            <a:r>
              <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cs typeface="+mn-ea"/>
              </a:rPr>
              <a:t>演讲完毕 谢谢观看</a:t>
            </a:r>
          </a:p>
        </p:txBody>
      </p:sp>
      <p:grpSp>
        <p:nvGrpSpPr>
          <p:cNvPr id="9" name="组合 109">
            <a:extLst>
              <a:ext uri="{FF2B5EF4-FFF2-40B4-BE49-F238E27FC236}">
                <a16:creationId xmlns:a16="http://schemas.microsoft.com/office/drawing/2014/main" id="{62373064-8157-4744-A8EE-0CECC38B033C}"/>
              </a:ext>
            </a:extLst>
          </p:cNvPr>
          <p:cNvGrpSpPr/>
          <p:nvPr/>
        </p:nvGrpSpPr>
        <p:grpSpPr>
          <a:xfrm>
            <a:off x="4605641" y="3405294"/>
            <a:ext cx="1404156" cy="261610"/>
            <a:chOff x="4691052" y="3403154"/>
            <a:chExt cx="1871965" cy="348787"/>
          </a:xfrm>
        </p:grpSpPr>
        <p:sp>
          <p:nvSpPr>
            <p:cNvPr id="10" name="圆角矩形 34">
              <a:extLst>
                <a:ext uri="{FF2B5EF4-FFF2-40B4-BE49-F238E27FC236}">
                  <a16:creationId xmlns:a16="http://schemas.microsoft.com/office/drawing/2014/main" id="{769BD1E4-5734-46CE-B4DB-590126ACFBBB}"/>
                </a:ext>
              </a:extLst>
            </p:cNvPr>
            <p:cNvSpPr/>
            <p:nvPr/>
          </p:nvSpPr>
          <p:spPr>
            <a:xfrm>
              <a:off x="4691052" y="3433980"/>
              <a:ext cx="1871965" cy="27332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cs typeface="+mn-ea"/>
              </a:endParaRPr>
            </a:p>
          </p:txBody>
        </p:sp>
        <p:sp>
          <p:nvSpPr>
            <p:cNvPr id="11" name="TextBox 35">
              <a:extLst>
                <a:ext uri="{FF2B5EF4-FFF2-40B4-BE49-F238E27FC236}">
                  <a16:creationId xmlns:a16="http://schemas.microsoft.com/office/drawing/2014/main" id="{9905A5A4-583A-4E46-ADD9-57B5B48B657E}"/>
                </a:ext>
              </a:extLst>
            </p:cNvPr>
            <p:cNvSpPr txBox="1"/>
            <p:nvPr/>
          </p:nvSpPr>
          <p:spPr>
            <a:xfrm>
              <a:off x="4799065" y="3403154"/>
              <a:ext cx="1715953" cy="348787"/>
            </a:xfrm>
            <a:prstGeom prst="rect">
              <a:avLst/>
            </a:prstGeom>
            <a:noFill/>
          </p:spPr>
          <p:txBody>
            <a:bodyPr wrap="square" rtlCol="0">
              <a:spAutoFit/>
            </a:bodyPr>
            <a:lstStyle/>
            <a:p>
              <a:r>
                <a:rPr lang="zh-CN" altLang="en-US" sz="1050" dirty="0">
                  <a:solidFill>
                    <a:schemeClr val="bg1"/>
                  </a:solidFill>
                  <a:latin typeface="+mn-ea"/>
                  <a:cs typeface="+mn-ea"/>
                </a:rPr>
                <a:t>汇报者：千图网</a:t>
              </a:r>
              <a:endParaRPr lang="en-US" altLang="zh-CN" sz="1050" dirty="0">
                <a:solidFill>
                  <a:schemeClr val="bg1"/>
                </a:solidFill>
                <a:latin typeface="+mn-ea"/>
                <a:cs typeface="+mn-ea"/>
              </a:endParaRPr>
            </a:p>
          </p:txBody>
        </p:sp>
      </p:grpSp>
      <p:grpSp>
        <p:nvGrpSpPr>
          <p:cNvPr id="13" name="组合 109">
            <a:extLst>
              <a:ext uri="{FF2B5EF4-FFF2-40B4-BE49-F238E27FC236}">
                <a16:creationId xmlns:a16="http://schemas.microsoft.com/office/drawing/2014/main" id="{5C8E2261-EB2B-47BD-85BC-81B352A7CC90}"/>
              </a:ext>
            </a:extLst>
          </p:cNvPr>
          <p:cNvGrpSpPr/>
          <p:nvPr/>
        </p:nvGrpSpPr>
        <p:grpSpPr>
          <a:xfrm>
            <a:off x="6321695" y="3405297"/>
            <a:ext cx="1529661" cy="253916"/>
            <a:chOff x="4691053" y="3403158"/>
            <a:chExt cx="2039284" cy="338529"/>
          </a:xfrm>
        </p:grpSpPr>
        <p:sp>
          <p:nvSpPr>
            <p:cNvPr id="14" name="圆角矩形 54">
              <a:extLst>
                <a:ext uri="{FF2B5EF4-FFF2-40B4-BE49-F238E27FC236}">
                  <a16:creationId xmlns:a16="http://schemas.microsoft.com/office/drawing/2014/main" id="{588B7E79-8122-4DB3-8735-1409A40A1591}"/>
                </a:ext>
              </a:extLst>
            </p:cNvPr>
            <p:cNvSpPr/>
            <p:nvPr/>
          </p:nvSpPr>
          <p:spPr>
            <a:xfrm>
              <a:off x="4691053" y="3467301"/>
              <a:ext cx="1895288" cy="27332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600">
                <a:cs typeface="+mn-ea"/>
              </a:endParaRPr>
            </a:p>
          </p:txBody>
        </p:sp>
        <p:sp>
          <p:nvSpPr>
            <p:cNvPr id="15" name="TextBox 55">
              <a:extLst>
                <a:ext uri="{FF2B5EF4-FFF2-40B4-BE49-F238E27FC236}">
                  <a16:creationId xmlns:a16="http://schemas.microsoft.com/office/drawing/2014/main" id="{2646590D-FD6C-4B20-A50D-C3219BB10C3F}"/>
                </a:ext>
              </a:extLst>
            </p:cNvPr>
            <p:cNvSpPr txBox="1"/>
            <p:nvPr/>
          </p:nvSpPr>
          <p:spPr>
            <a:xfrm>
              <a:off x="4799063" y="3403158"/>
              <a:ext cx="1931274" cy="338529"/>
            </a:xfrm>
            <a:prstGeom prst="rect">
              <a:avLst/>
            </a:prstGeom>
            <a:noFill/>
          </p:spPr>
          <p:txBody>
            <a:bodyPr wrap="square" rtlCol="0">
              <a:spAutoFit/>
            </a:bodyPr>
            <a:lstStyle/>
            <a:p>
              <a:r>
                <a:rPr lang="zh-CN" altLang="en-US" sz="1050" dirty="0">
                  <a:solidFill>
                    <a:schemeClr val="bg1"/>
                  </a:solidFill>
                  <a:latin typeface="+mn-ea"/>
                  <a:cs typeface="+mn-ea"/>
                </a:rPr>
                <a:t>时间：</a:t>
              </a:r>
              <a:r>
                <a:rPr lang="en-US" altLang="zh-CN" sz="1050" dirty="0">
                  <a:solidFill>
                    <a:schemeClr val="bg1"/>
                  </a:solidFill>
                  <a:latin typeface="+mn-ea"/>
                  <a:cs typeface="+mn-ea"/>
                </a:rPr>
                <a:t>2019x</a:t>
              </a:r>
              <a:r>
                <a:rPr lang="zh-CN" altLang="en-US" sz="1050" dirty="0">
                  <a:solidFill>
                    <a:schemeClr val="bg1"/>
                  </a:solidFill>
                  <a:latin typeface="+mn-ea"/>
                  <a:cs typeface="+mn-ea"/>
                </a:rPr>
                <a:t>月</a:t>
              </a:r>
              <a:r>
                <a:rPr lang="en-US" altLang="zh-CN" sz="1050" dirty="0">
                  <a:solidFill>
                    <a:schemeClr val="bg1"/>
                  </a:solidFill>
                  <a:latin typeface="+mn-ea"/>
                  <a:cs typeface="+mn-ea"/>
                </a:rPr>
                <a:t>x</a:t>
              </a:r>
              <a:r>
                <a:rPr lang="zh-CN" altLang="en-US" sz="1050" dirty="0">
                  <a:solidFill>
                    <a:schemeClr val="bg1"/>
                  </a:solidFill>
                  <a:latin typeface="+mn-ea"/>
                  <a:cs typeface="+mn-ea"/>
                </a:rPr>
                <a:t>日</a:t>
              </a:r>
            </a:p>
          </p:txBody>
        </p:sp>
      </p:grpSp>
      <p:sp>
        <p:nvSpPr>
          <p:cNvPr id="17" name="TextBox 32">
            <a:extLst>
              <a:ext uri="{FF2B5EF4-FFF2-40B4-BE49-F238E27FC236}">
                <a16:creationId xmlns:a16="http://schemas.microsoft.com/office/drawing/2014/main" id="{A728FE54-3699-4A5C-B8AA-4CA456A13D88}"/>
              </a:ext>
            </a:extLst>
          </p:cNvPr>
          <p:cNvSpPr txBox="1"/>
          <p:nvPr/>
        </p:nvSpPr>
        <p:spPr>
          <a:xfrm>
            <a:off x="5057589" y="1275373"/>
            <a:ext cx="1738499" cy="900246"/>
          </a:xfrm>
          <a:prstGeom prst="rect">
            <a:avLst/>
          </a:prstGeom>
          <a:noFill/>
        </p:spPr>
        <p:txBody>
          <a:bodyPr wrap="square" lIns="68580" tIns="34290" rIns="68580" bIns="34290" rtlCol="0">
            <a:spAutoFit/>
          </a:bodyPr>
          <a:lstStyle/>
          <a:p>
            <a:pPr algn="r"/>
            <a:r>
              <a:rPr lang="en-US" altLang="zh-CN" sz="5400" b="1" dirty="0">
                <a:solidFill>
                  <a:schemeClr val="accent1">
                    <a:lumMod val="75000"/>
                  </a:schemeClr>
                </a:solidFill>
                <a:latin typeface="方正姚体" panose="02010601030101010101" pitchFamily="2" charset="-122"/>
                <a:ea typeface="方正姚体" panose="02010601030101010101" pitchFamily="2" charset="-122"/>
                <a:cs typeface="+mn-ea"/>
              </a:rPr>
              <a:t>2019</a:t>
            </a:r>
            <a:endParaRPr lang="zh-CN" altLang="en-US" sz="5400" b="1" dirty="0">
              <a:solidFill>
                <a:schemeClr val="accent1">
                  <a:lumMod val="75000"/>
                </a:schemeClr>
              </a:solidFill>
              <a:latin typeface="方正姚体" panose="02010601030101010101" pitchFamily="2" charset="-122"/>
              <a:ea typeface="方正姚体" panose="02010601030101010101" pitchFamily="2" charset="-122"/>
              <a:cs typeface="+mn-ea"/>
            </a:endParaRPr>
          </a:p>
        </p:txBody>
      </p:sp>
      <p:sp>
        <p:nvSpPr>
          <p:cNvPr id="18" name="Rectangle 20">
            <a:extLst>
              <a:ext uri="{FF2B5EF4-FFF2-40B4-BE49-F238E27FC236}">
                <a16:creationId xmlns:a16="http://schemas.microsoft.com/office/drawing/2014/main" id="{092A655A-2CA8-4E2A-8013-801B19BF9468}"/>
              </a:ext>
            </a:extLst>
          </p:cNvPr>
          <p:cNvSpPr>
            <a:spLocks noChangeArrowheads="1"/>
          </p:cNvSpPr>
          <p:nvPr/>
        </p:nvSpPr>
        <p:spPr bwMode="auto">
          <a:xfrm>
            <a:off x="4101125" y="3023755"/>
            <a:ext cx="450368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We have many PowerPoint </a:t>
            </a:r>
            <a:r>
              <a:rPr lang="zh-CN" altLang="en-US" sz="800" dirty="0">
                <a:solidFill>
                  <a:srgbClr val="53585E"/>
                </a:solidFill>
                <a:latin typeface="Arial" pitchFamily="34" charset="0"/>
                <a:cs typeface="Arial" pitchFamily="34" charset="0"/>
              </a:rPr>
              <a:t>templates</a:t>
            </a:r>
            <a:r>
              <a:rPr lang="en-US" altLang="zh-CN" sz="800" dirty="0">
                <a:solidFill>
                  <a:srgbClr val="53585E"/>
                </a:solidFill>
                <a:latin typeface="Arial" pitchFamily="34" charset="0"/>
                <a:cs typeface="Arial" pitchFamily="34" charset="0"/>
              </a:rPr>
              <a:t> that has been specifically designed to help anyone that is stepping into the world of PowerPoint for the very first time.</a:t>
            </a:r>
            <a:endParaRPr lang="zh-CN" altLang="en-US" sz="800" dirty="0">
              <a:solidFill>
                <a:srgbClr val="53585E"/>
              </a:solidFill>
              <a:latin typeface="Arial" pitchFamily="34" charset="0"/>
              <a:cs typeface="Arial" pitchFamily="34" charset="0"/>
            </a:endParaRPr>
          </a:p>
        </p:txBody>
      </p:sp>
    </p:spTree>
    <p:extLst>
      <p:ext uri="{BB962C8B-B14F-4D97-AF65-F5344CB8AC3E}">
        <p14:creationId xmlns:p14="http://schemas.microsoft.com/office/powerpoint/2010/main" val="34141982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16" fill="hold" grpId="0" nodeType="after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850"/>
                            </p:stCondLst>
                            <p:childTnLst>
                              <p:par>
                                <p:cTn id="23" presetID="42"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750"/>
                                        <p:tgtEl>
                                          <p:spTgt spid="18"/>
                                        </p:tgtEl>
                                      </p:cBhvr>
                                    </p:animEffect>
                                    <p:anim calcmode="lin" valueType="num">
                                      <p:cBhvr>
                                        <p:cTn id="26" dur="750" fill="hold"/>
                                        <p:tgtEl>
                                          <p:spTgt spid="18"/>
                                        </p:tgtEl>
                                        <p:attrNameLst>
                                          <p:attrName>ppt_x</p:attrName>
                                        </p:attrNameLst>
                                      </p:cBhvr>
                                      <p:tavLst>
                                        <p:tav tm="0">
                                          <p:val>
                                            <p:strVal val="#ppt_x"/>
                                          </p:val>
                                        </p:tav>
                                        <p:tav tm="100000">
                                          <p:val>
                                            <p:strVal val="#ppt_x"/>
                                          </p:val>
                                        </p:tav>
                                      </p:tavLst>
                                    </p:anim>
                                    <p:anim calcmode="lin" valueType="num">
                                      <p:cBhvr>
                                        <p:cTn id="27" dur="750" fill="hold"/>
                                        <p:tgtEl>
                                          <p:spTgt spid="18"/>
                                        </p:tgtEl>
                                        <p:attrNameLst>
                                          <p:attrName>ppt_y</p:attrName>
                                        </p:attrNameLst>
                                      </p:cBhvr>
                                      <p:tavLst>
                                        <p:tav tm="0">
                                          <p:val>
                                            <p:strVal val="#ppt_y+.1"/>
                                          </p:val>
                                        </p:tav>
                                        <p:tav tm="100000">
                                          <p:val>
                                            <p:strVal val="#ppt_y"/>
                                          </p:val>
                                        </p:tav>
                                      </p:tavLst>
                                    </p:anim>
                                  </p:childTnLst>
                                </p:cTn>
                              </p:par>
                            </p:childTnLst>
                          </p:cTn>
                        </p:par>
                        <p:par>
                          <p:cTn id="28" fill="hold">
                            <p:stCondLst>
                              <p:cond delay="3600"/>
                            </p:stCondLst>
                            <p:childTnLst>
                              <p:par>
                                <p:cTn id="29" presetID="16" presetClass="entr" presetSubtype="21"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par>
                          <p:cTn id="32" fill="hold">
                            <p:stCondLst>
                              <p:cond delay="4100"/>
                            </p:stCondLst>
                            <p:childTnLst>
                              <p:par>
                                <p:cTn id="33" presetID="16" presetClass="entr" presetSubtype="21"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arn(inVertical)">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25615" y="466981"/>
            <a:ext cx="3383973" cy="505319"/>
          </a:xfrm>
        </p:spPr>
        <p:txBody>
          <a:bodyPr anchor="t">
            <a:normAutofit fontScale="92500" lnSpcReduction="20000"/>
          </a:bodyPr>
          <a:lstStyle/>
          <a:p>
            <a:r>
              <a:rPr lang="en-US" b="0" dirty="0">
                <a:solidFill>
                  <a:schemeClr val="accent1"/>
                </a:solidFill>
                <a:latin typeface="微软雅黑" panose="020B0503020204020204" pitchFamily="34" charset="-122"/>
                <a:ea typeface="微软雅黑" panose="020B0503020204020204" pitchFamily="34" charset="-122"/>
                <a:cs typeface="+mn-ea"/>
                <a:sym typeface="+mn-lt"/>
              </a:rPr>
              <a:t>版权声明</a:t>
            </a:r>
          </a:p>
        </p:txBody>
      </p:sp>
      <p:sp>
        <p:nvSpPr>
          <p:cNvPr id="4" name="Text Placeholder 3"/>
          <p:cNvSpPr>
            <a:spLocks noGrp="1"/>
          </p:cNvSpPr>
          <p:nvPr>
            <p:ph type="body" sz="quarter" idx="11"/>
          </p:nvPr>
        </p:nvSpPr>
        <p:spPr>
          <a:xfrm>
            <a:off x="2235163" y="1104952"/>
            <a:ext cx="4932874" cy="299965"/>
          </a:xfrm>
        </p:spPr>
        <p:txBody>
          <a:bodyPr anchor="t">
            <a:normAutofit fontScale="92500" lnSpcReduction="20000"/>
          </a:bodyPr>
          <a:lstStyle/>
          <a:p>
            <a:r>
              <a:rPr lang="en-US" sz="1800" dirty="0" err="1">
                <a:solidFill>
                  <a:schemeClr val="accent1"/>
                </a:solidFill>
                <a:latin typeface="微软雅黑" panose="020B0503020204020204" pitchFamily="34" charset="-122"/>
                <a:ea typeface="微软雅黑" panose="020B0503020204020204" pitchFamily="34" charset="-122"/>
                <a:cs typeface="+mn-ea"/>
                <a:sym typeface="+mn-lt"/>
              </a:rPr>
              <a:t>感谢您支持原创设计事业，支持设计版权产品</a:t>
            </a:r>
            <a:r>
              <a:rPr lang="en-US" sz="1800" dirty="0">
                <a:solidFill>
                  <a:schemeClr val="accent1"/>
                </a:solidFill>
                <a:latin typeface="微软雅黑" panose="020B0503020204020204" pitchFamily="34" charset="-122"/>
                <a:ea typeface="微软雅黑" panose="020B0503020204020204" pitchFamily="34" charset="-122"/>
                <a:cs typeface="+mn-ea"/>
                <a:sym typeface="+mn-lt"/>
              </a:rPr>
              <a:t>！</a:t>
            </a:r>
          </a:p>
        </p:txBody>
      </p:sp>
      <p:sp>
        <p:nvSpPr>
          <p:cNvPr id="5" name="Text Placeholder 4"/>
          <p:cNvSpPr>
            <a:spLocks noGrp="1"/>
          </p:cNvSpPr>
          <p:nvPr>
            <p:ph type="body" sz="quarter" idx="16"/>
          </p:nvPr>
        </p:nvSpPr>
        <p:spPr>
          <a:xfrm>
            <a:off x="935596" y="1699563"/>
            <a:ext cx="7378576" cy="3010448"/>
          </a:xfrm>
        </p:spPr>
        <p:txBody>
          <a:bodyPr anchor="t">
            <a:normAutofit/>
          </a:bodyPr>
          <a:lstStyle/>
          <a:p>
            <a:pPr algn="l">
              <a:spcBef>
                <a:spcPts val="1200"/>
              </a:spcBef>
            </a:pPr>
            <a:r>
              <a:rPr lang="en-US" sz="900" dirty="0" err="1">
                <a:latin typeface="微软雅黑" panose="020B0503020204020204" pitchFamily="34" charset="-122"/>
                <a:ea typeface="微软雅黑" panose="020B0503020204020204" pitchFamily="34" charset="-122"/>
                <a:cs typeface="+mn-ea"/>
                <a:sym typeface="+mn-lt"/>
              </a:rPr>
              <a:t>感谢您下载千图网</a:t>
            </a:r>
            <a:r>
              <a:rPr lang="zh-CN" altLang="en-US" sz="900" dirty="0">
                <a:latin typeface="微软雅黑" panose="020B0503020204020204" pitchFamily="34" charset="-122"/>
                <a:ea typeface="微软雅黑" panose="020B0503020204020204" pitchFamily="34" charset="-122"/>
                <a:cs typeface="+mn-ea"/>
                <a:sym typeface="+mn-lt"/>
              </a:rPr>
              <a:t>原创</a:t>
            </a:r>
            <a:r>
              <a:rPr lang="en-US" altLang="zh-CN" sz="900" dirty="0">
                <a:latin typeface="微软雅黑" panose="020B0503020204020204" pitchFamily="34" charset="-122"/>
                <a:ea typeface="微软雅黑" panose="020B0503020204020204" pitchFamily="34" charset="-122"/>
                <a:cs typeface="+mn-ea"/>
                <a:sym typeface="+mn-lt"/>
              </a:rPr>
              <a:t>PPT</a:t>
            </a:r>
            <a:r>
              <a:rPr lang="zh-CN" altLang="en-US" sz="900" dirty="0">
                <a:latin typeface="微软雅黑" panose="020B0503020204020204" pitchFamily="34" charset="-122"/>
                <a:ea typeface="微软雅黑" panose="020B0503020204020204" pitchFamily="34" charset="-122"/>
                <a:cs typeface="+mn-ea"/>
                <a:sym typeface="+mn-lt"/>
              </a:rPr>
              <a:t>模板</a:t>
            </a:r>
            <a:r>
              <a:rPr lang="en-US" sz="900" dirty="0">
                <a:latin typeface="微软雅黑" panose="020B0503020204020204" pitchFamily="34" charset="-122"/>
                <a:ea typeface="微软雅黑" panose="020B0503020204020204" pitchFamily="34" charset="-122"/>
                <a:cs typeface="+mn-ea"/>
                <a:sym typeface="+mn-lt"/>
              </a:rPr>
              <a:t>，</a:t>
            </a:r>
            <a:r>
              <a:rPr lang="en-US" sz="900" dirty="0" err="1">
                <a:latin typeface="微软雅黑" panose="020B0503020204020204" pitchFamily="34" charset="-122"/>
                <a:ea typeface="微软雅黑" panose="020B0503020204020204" pitchFamily="34" charset="-122"/>
                <a:cs typeface="+mn-ea"/>
                <a:sym typeface="+mn-lt"/>
              </a:rPr>
              <a:t>为了您和千图网以及原创作者的利益，请勿复制、传播、销售，否则将承担法律责任</a:t>
            </a:r>
            <a:r>
              <a:rPr lang="en-US" sz="900" dirty="0">
                <a:latin typeface="微软雅黑" panose="020B0503020204020204" pitchFamily="34" charset="-122"/>
                <a:ea typeface="微软雅黑" panose="020B0503020204020204" pitchFamily="34" charset="-122"/>
                <a:cs typeface="+mn-ea"/>
                <a:sym typeface="+mn-lt"/>
              </a:rPr>
              <a:t>！</a:t>
            </a:r>
          </a:p>
          <a:p>
            <a:pPr algn="l">
              <a:spcBef>
                <a:spcPts val="1200"/>
              </a:spcBef>
            </a:pPr>
            <a:r>
              <a:rPr lang="en-US" sz="900" dirty="0" err="1">
                <a:latin typeface="微软雅黑" panose="020B0503020204020204" pitchFamily="34" charset="-122"/>
                <a:ea typeface="微软雅黑" panose="020B0503020204020204" pitchFamily="34" charset="-122"/>
                <a:cs typeface="+mn-ea"/>
                <a:sym typeface="+mn-lt"/>
              </a:rPr>
              <a:t>千图网将对作品进行维权，按照传播下载次数的十倍进行索取赔偿</a:t>
            </a:r>
            <a:r>
              <a:rPr lang="zh-CN" altLang="en-US" sz="900" dirty="0">
                <a:latin typeface="微软雅黑" panose="020B0503020204020204" pitchFamily="34" charset="-122"/>
                <a:ea typeface="微软雅黑" panose="020B0503020204020204" pitchFamily="34" charset="-122"/>
                <a:cs typeface="+mn-ea"/>
                <a:sym typeface="+mn-lt"/>
              </a:rPr>
              <a:t>金</a:t>
            </a:r>
            <a:r>
              <a:rPr lang="en-US" sz="900" dirty="0">
                <a:latin typeface="微软雅黑" panose="020B0503020204020204" pitchFamily="34" charset="-122"/>
                <a:ea typeface="微软雅黑" panose="020B0503020204020204" pitchFamily="34" charset="-122"/>
                <a:cs typeface="+mn-ea"/>
                <a:sym typeface="+mn-lt"/>
              </a:rPr>
              <a:t>！</a:t>
            </a:r>
          </a:p>
          <a:p>
            <a:pPr algn="l">
              <a:spcBef>
                <a:spcPts val="1200"/>
              </a:spcBef>
            </a:pPr>
            <a:r>
              <a:rPr lang="en-US" sz="900" dirty="0">
                <a:latin typeface="微软雅黑" panose="020B0503020204020204" pitchFamily="34" charset="-122"/>
                <a:ea typeface="微软雅黑" panose="020B0503020204020204" pitchFamily="34" charset="-122"/>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algn="l">
              <a:spcBef>
                <a:spcPts val="1200"/>
              </a:spcBef>
            </a:pPr>
            <a:r>
              <a:rPr lang="en-US" sz="900" dirty="0">
                <a:latin typeface="微软雅黑" panose="020B0503020204020204" pitchFamily="34" charset="-122"/>
                <a:ea typeface="微软雅黑" panose="020B0503020204020204" pitchFamily="34" charset="-122"/>
                <a:cs typeface="+mn-ea"/>
                <a:sym typeface="+mn-lt"/>
              </a:rPr>
              <a:t>2、不得将千图网的PPT模版、PPT素材，本身用于再出售，或者出租、出借、转让、分销、发布或者作为礼物供他人使用，不得转授权、出卖、转让本协议或本协议中的权利。</a:t>
            </a:r>
          </a:p>
          <a:p>
            <a:pPr algn="l">
              <a:spcBef>
                <a:spcPts val="1200"/>
              </a:spcBef>
            </a:pPr>
            <a:r>
              <a:rPr lang="en-US" sz="900" dirty="0">
                <a:latin typeface="微软雅黑" panose="020B0503020204020204" pitchFamily="34" charset="-122"/>
                <a:ea typeface="微软雅黑" panose="020B0503020204020204" pitchFamily="34" charset="-122"/>
                <a:cs typeface="+mn-ea"/>
                <a:sym typeface="+mn-lt"/>
              </a:rPr>
              <a:t>3、禁止把作品纳入商标或服务标记。</a:t>
            </a:r>
          </a:p>
          <a:p>
            <a:pPr algn="l">
              <a:spcBef>
                <a:spcPts val="1200"/>
              </a:spcBef>
            </a:pPr>
            <a:r>
              <a:rPr lang="en-US" sz="900" dirty="0">
                <a:latin typeface="微软雅黑" panose="020B0503020204020204" pitchFamily="34" charset="-122"/>
                <a:ea typeface="微软雅黑" panose="020B0503020204020204" pitchFamily="34" charset="-122"/>
                <a:cs typeface="+mn-ea"/>
                <a:sym typeface="+mn-lt"/>
              </a:rPr>
              <a:t>4、禁止用户用下载格式在网上传播作品。或者作品可以让第三方单独付费或共享免费下载、或通过转移电话服务系统传播。</a:t>
            </a:r>
          </a:p>
        </p:txBody>
      </p:sp>
    </p:spTree>
    <p:extLst>
      <p:ext uri="{BB962C8B-B14F-4D97-AF65-F5344CB8AC3E}">
        <p14:creationId xmlns:p14="http://schemas.microsoft.com/office/powerpoint/2010/main" val="3169377054"/>
      </p:ext>
    </p:extLst>
  </p:cSld>
  <p:clrMapOvr>
    <a:masterClrMapping/>
  </p:clrMapOvr>
  <p:transition spd="slow" advClick="0" advTm="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77">
            <a:extLst>
              <a:ext uri="{FF2B5EF4-FFF2-40B4-BE49-F238E27FC236}">
                <a16:creationId xmlns:a16="http://schemas.microsoft.com/office/drawing/2014/main" id="{7A50409A-2EF9-4C30-98EE-3960540AA707}"/>
              </a:ext>
            </a:extLst>
          </p:cNvPr>
          <p:cNvSpPr/>
          <p:nvPr/>
        </p:nvSpPr>
        <p:spPr>
          <a:xfrm>
            <a:off x="2934830" y="2018840"/>
            <a:ext cx="3123896" cy="494538"/>
          </a:xfrm>
          <a:custGeom>
            <a:avLst/>
            <a:gdLst>
              <a:gd name="connsiteX0" fmla="*/ 0 w 8999702"/>
              <a:gd name="connsiteY0" fmla="*/ 0 h 659180"/>
              <a:gd name="connsiteX1" fmla="*/ 8610600 w 8999702"/>
              <a:gd name="connsiteY1" fmla="*/ 0 h 659180"/>
              <a:gd name="connsiteX2" fmla="*/ 8999702 w 8999702"/>
              <a:gd name="connsiteY2" fmla="*/ 329590 h 659180"/>
              <a:gd name="connsiteX3" fmla="*/ 8610600 w 8999702"/>
              <a:gd name="connsiteY3" fmla="*/ 659180 h 659180"/>
              <a:gd name="connsiteX4" fmla="*/ 8610600 w 8999702"/>
              <a:gd name="connsiteY4" fmla="*/ 659179 h 659180"/>
              <a:gd name="connsiteX5" fmla="*/ 1 w 8999702"/>
              <a:gd name="connsiteY5" fmla="*/ 659179 h 659180"/>
              <a:gd name="connsiteX6" fmla="*/ 389102 w 8999702"/>
              <a:gd name="connsiteY6" fmla="*/ 329590 h 65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702" h="659180">
                <a:moveTo>
                  <a:pt x="0" y="0"/>
                </a:moveTo>
                <a:lnTo>
                  <a:pt x="8610600" y="0"/>
                </a:lnTo>
                <a:lnTo>
                  <a:pt x="8999702" y="329590"/>
                </a:lnTo>
                <a:lnTo>
                  <a:pt x="8610600" y="659180"/>
                </a:lnTo>
                <a:lnTo>
                  <a:pt x="8610600" y="659179"/>
                </a:lnTo>
                <a:lnTo>
                  <a:pt x="1" y="659179"/>
                </a:lnTo>
                <a:lnTo>
                  <a:pt x="389102" y="329590"/>
                </a:lnTo>
                <a:close/>
              </a:path>
            </a:pathLst>
          </a:custGeom>
          <a:solidFill>
            <a:schemeClr val="bg1">
              <a:lumMod val="75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sz="1200" dirty="0">
              <a:solidFill>
                <a:schemeClr val="tx1">
                  <a:lumMod val="75000"/>
                  <a:lumOff val="25000"/>
                </a:schemeClr>
              </a:solidFill>
              <a:latin typeface="Impact MT Std" pitchFamily="34" charset="0"/>
            </a:endParaRPr>
          </a:p>
        </p:txBody>
      </p:sp>
      <p:sp>
        <p:nvSpPr>
          <p:cNvPr id="3" name="任意多边形 180">
            <a:extLst>
              <a:ext uri="{FF2B5EF4-FFF2-40B4-BE49-F238E27FC236}">
                <a16:creationId xmlns:a16="http://schemas.microsoft.com/office/drawing/2014/main" id="{C61DAE1E-A4D3-4E7F-92E9-8428EBA7EACE}"/>
              </a:ext>
            </a:extLst>
          </p:cNvPr>
          <p:cNvSpPr/>
          <p:nvPr/>
        </p:nvSpPr>
        <p:spPr>
          <a:xfrm rot="-2700000">
            <a:off x="4454541" y="1956336"/>
            <a:ext cx="619195" cy="619547"/>
          </a:xfrm>
          <a:custGeom>
            <a:avLst/>
            <a:gdLst>
              <a:gd name="connsiteX0" fmla="*/ 571500 w 1013460"/>
              <a:gd name="connsiteY0" fmla="*/ 0 h 1013460"/>
              <a:gd name="connsiteX1" fmla="*/ 1013460 w 1013460"/>
              <a:gd name="connsiteY1" fmla="*/ 0 h 1013460"/>
              <a:gd name="connsiteX2" fmla="*/ 1013460 w 1013460"/>
              <a:gd name="connsiteY2" fmla="*/ 571500 h 1013460"/>
              <a:gd name="connsiteX3" fmla="*/ 1013460 w 1013460"/>
              <a:gd name="connsiteY3" fmla="*/ 1013460 h 1013460"/>
              <a:gd name="connsiteX4" fmla="*/ 571500 w 1013460"/>
              <a:gd name="connsiteY4" fmla="*/ 1013460 h 1013460"/>
              <a:gd name="connsiteX5" fmla="*/ 0 w 1013460"/>
              <a:gd name="connsiteY5" fmla="*/ 1013460 h 1013460"/>
              <a:gd name="connsiteX6" fmla="*/ 0 w 1013460"/>
              <a:gd name="connsiteY6" fmla="*/ 571500 h 1013460"/>
              <a:gd name="connsiteX7" fmla="*/ 571500 w 1013460"/>
              <a:gd name="connsiteY7" fmla="*/ 57150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3460" h="1013460">
                <a:moveTo>
                  <a:pt x="571500" y="0"/>
                </a:moveTo>
                <a:lnTo>
                  <a:pt x="1013460" y="0"/>
                </a:lnTo>
                <a:lnTo>
                  <a:pt x="1013460" y="571500"/>
                </a:lnTo>
                <a:lnTo>
                  <a:pt x="1013460" y="1013460"/>
                </a:lnTo>
                <a:lnTo>
                  <a:pt x="571500" y="1013460"/>
                </a:lnTo>
                <a:lnTo>
                  <a:pt x="0" y="1013460"/>
                </a:lnTo>
                <a:lnTo>
                  <a:pt x="0" y="571500"/>
                </a:lnTo>
                <a:lnTo>
                  <a:pt x="571500" y="57150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dirty="0"/>
          </a:p>
        </p:txBody>
      </p:sp>
      <p:sp>
        <p:nvSpPr>
          <p:cNvPr id="4" name="文本框 28">
            <a:extLst>
              <a:ext uri="{FF2B5EF4-FFF2-40B4-BE49-F238E27FC236}">
                <a16:creationId xmlns:a16="http://schemas.microsoft.com/office/drawing/2014/main" id="{22DD7CE4-F7B4-4C9F-9929-3EC89337C8BE}"/>
              </a:ext>
            </a:extLst>
          </p:cNvPr>
          <p:cNvSpPr txBox="1"/>
          <p:nvPr/>
        </p:nvSpPr>
        <p:spPr>
          <a:xfrm>
            <a:off x="5072860" y="2059973"/>
            <a:ext cx="1000510" cy="438572"/>
          </a:xfrm>
          <a:prstGeom prst="rect">
            <a:avLst/>
          </a:prstGeom>
          <a:noFill/>
        </p:spPr>
        <p:txBody>
          <a:bodyPr wrap="square" lIns="68571" tIns="34285" rIns="68571" bIns="34285" rtlCol="0">
            <a:spAutoFit/>
          </a:bodyPr>
          <a:lstStyle/>
          <a:p>
            <a:pPr algn="ctr"/>
            <a:r>
              <a:rPr lang="en-US" altLang="zh-CN" sz="2400" dirty="0">
                <a:solidFill>
                  <a:schemeClr val="tx1">
                    <a:lumMod val="75000"/>
                    <a:lumOff val="25000"/>
                  </a:schemeClr>
                </a:solidFill>
                <a:latin typeface="Impact MT Std" pitchFamily="34" charset="0"/>
              </a:rPr>
              <a:t>01</a:t>
            </a:r>
            <a:endParaRPr lang="zh-CN" altLang="en-US" sz="2400" dirty="0">
              <a:solidFill>
                <a:schemeClr val="tx1">
                  <a:lumMod val="75000"/>
                  <a:lumOff val="25000"/>
                </a:schemeClr>
              </a:solidFill>
              <a:latin typeface="Impact MT Std" pitchFamily="34" charset="0"/>
            </a:endParaRPr>
          </a:p>
        </p:txBody>
      </p:sp>
      <p:sp>
        <p:nvSpPr>
          <p:cNvPr id="9" name="文本框 101">
            <a:extLst>
              <a:ext uri="{FF2B5EF4-FFF2-40B4-BE49-F238E27FC236}">
                <a16:creationId xmlns:a16="http://schemas.microsoft.com/office/drawing/2014/main" id="{60505442-86CC-462B-BA11-FC21753A1A5E}"/>
              </a:ext>
            </a:extLst>
          </p:cNvPr>
          <p:cNvSpPr txBox="1"/>
          <p:nvPr/>
        </p:nvSpPr>
        <p:spPr>
          <a:xfrm>
            <a:off x="3227034" y="2108098"/>
            <a:ext cx="1369450" cy="315461"/>
          </a:xfrm>
          <a:prstGeom prst="rect">
            <a:avLst/>
          </a:prstGeom>
          <a:noFill/>
        </p:spPr>
        <p:txBody>
          <a:bodyPr wrap="square" lIns="68571" tIns="34285" rIns="68571" bIns="34285" rtlCol="0">
            <a:spAutoFit/>
          </a:bodyPr>
          <a:lstStyle/>
          <a:p>
            <a:pPr lvl="0"/>
            <a:r>
              <a:rPr lang="zh-CN" altLang="zh-CN" sz="1600" dirty="0">
                <a:solidFill>
                  <a:schemeClr val="tx1">
                    <a:lumMod val="65000"/>
                    <a:lumOff val="35000"/>
                  </a:schemeClr>
                </a:solidFill>
                <a:latin typeface="微软雅黑" pitchFamily="34" charset="-122"/>
                <a:ea typeface="微软雅黑" pitchFamily="34" charset="-122"/>
              </a:rPr>
              <a:t>年度工作概述</a:t>
            </a:r>
          </a:p>
        </p:txBody>
      </p:sp>
      <p:sp>
        <p:nvSpPr>
          <p:cNvPr id="10" name="Oval 39">
            <a:extLst>
              <a:ext uri="{FF2B5EF4-FFF2-40B4-BE49-F238E27FC236}">
                <a16:creationId xmlns:a16="http://schemas.microsoft.com/office/drawing/2014/main" id="{BBB470E6-ACB7-4DB7-AA91-E81025033C59}"/>
              </a:ext>
            </a:extLst>
          </p:cNvPr>
          <p:cNvSpPr>
            <a:spLocks noChangeAspect="1" noChangeArrowheads="1"/>
          </p:cNvSpPr>
          <p:nvPr/>
        </p:nvSpPr>
        <p:spPr bwMode="auto">
          <a:xfrm>
            <a:off x="3227034" y="2920163"/>
            <a:ext cx="161887" cy="162921"/>
          </a:xfrm>
          <a:prstGeom prst="ellipse">
            <a:avLst/>
          </a:prstGeom>
          <a:solidFill>
            <a:schemeClr val="accent2"/>
          </a:solidFill>
          <a:ln w="28575" cap="flat">
            <a:solidFill>
              <a:schemeClr val="bg2"/>
            </a:solidFill>
            <a:prstDash val="solid"/>
            <a:miter lim="800000"/>
          </a:ln>
        </p:spPr>
        <p:txBody>
          <a:bodyPr vert="horz" wrap="square" lIns="68541" tIns="34271" rIns="68541" bIns="34271" numCol="1" anchor="t" anchorCtr="0" compatLnSpc="1"/>
          <a:lstStyle/>
          <a:p>
            <a:endParaRPr lang="zh-CN" altLang="en-US" sz="1499" dirty="0">
              <a:solidFill>
                <a:schemeClr val="tx1">
                  <a:lumMod val="50000"/>
                  <a:lumOff val="50000"/>
                </a:schemeClr>
              </a:solidFill>
            </a:endParaRPr>
          </a:p>
        </p:txBody>
      </p:sp>
      <p:sp>
        <p:nvSpPr>
          <p:cNvPr id="11" name="Oval 40">
            <a:extLst>
              <a:ext uri="{FF2B5EF4-FFF2-40B4-BE49-F238E27FC236}">
                <a16:creationId xmlns:a16="http://schemas.microsoft.com/office/drawing/2014/main" id="{01F03838-9BD8-4439-8D4E-458327CD982B}"/>
              </a:ext>
            </a:extLst>
          </p:cNvPr>
          <p:cNvSpPr>
            <a:spLocks noChangeAspect="1" noChangeArrowheads="1"/>
          </p:cNvSpPr>
          <p:nvPr/>
        </p:nvSpPr>
        <p:spPr bwMode="auto">
          <a:xfrm>
            <a:off x="3227034" y="3277564"/>
            <a:ext cx="161887" cy="162921"/>
          </a:xfrm>
          <a:prstGeom prst="ellipse">
            <a:avLst/>
          </a:prstGeom>
          <a:solidFill>
            <a:schemeClr val="accent2"/>
          </a:solidFill>
          <a:ln w="28575" cap="flat">
            <a:solidFill>
              <a:schemeClr val="bg2"/>
            </a:solidFill>
            <a:prstDash val="solid"/>
            <a:miter lim="800000"/>
          </a:ln>
        </p:spPr>
        <p:txBody>
          <a:bodyPr vert="horz" wrap="square" lIns="68541" tIns="34271" rIns="68541" bIns="34271" numCol="1" anchor="t" anchorCtr="0" compatLnSpc="1"/>
          <a:lstStyle/>
          <a:p>
            <a:endParaRPr lang="zh-CN" altLang="en-US" sz="1499" dirty="0">
              <a:solidFill>
                <a:schemeClr val="tx1">
                  <a:lumMod val="50000"/>
                  <a:lumOff val="50000"/>
                </a:schemeClr>
              </a:solidFill>
            </a:endParaRPr>
          </a:p>
        </p:txBody>
      </p:sp>
      <p:sp>
        <p:nvSpPr>
          <p:cNvPr id="12" name="Oval 42">
            <a:extLst>
              <a:ext uri="{FF2B5EF4-FFF2-40B4-BE49-F238E27FC236}">
                <a16:creationId xmlns:a16="http://schemas.microsoft.com/office/drawing/2014/main" id="{26112C37-DC4E-452D-986B-9E2234B347AA}"/>
              </a:ext>
            </a:extLst>
          </p:cNvPr>
          <p:cNvSpPr>
            <a:spLocks noChangeAspect="1" noChangeArrowheads="1"/>
          </p:cNvSpPr>
          <p:nvPr/>
        </p:nvSpPr>
        <p:spPr bwMode="auto">
          <a:xfrm>
            <a:off x="4732923" y="2920163"/>
            <a:ext cx="161887" cy="162921"/>
          </a:xfrm>
          <a:prstGeom prst="ellipse">
            <a:avLst/>
          </a:prstGeom>
          <a:solidFill>
            <a:schemeClr val="accent2"/>
          </a:solidFill>
          <a:ln w="28575" cap="flat">
            <a:solidFill>
              <a:schemeClr val="bg2"/>
            </a:solidFill>
            <a:prstDash val="solid"/>
            <a:miter lim="800000"/>
          </a:ln>
        </p:spPr>
        <p:txBody>
          <a:bodyPr vert="horz" wrap="square" lIns="68541" tIns="34271" rIns="68541" bIns="34271" numCol="1" anchor="t" anchorCtr="0" compatLnSpc="1"/>
          <a:lstStyle/>
          <a:p>
            <a:endParaRPr lang="zh-CN" altLang="en-US" sz="1499" dirty="0">
              <a:solidFill>
                <a:schemeClr val="tx1">
                  <a:lumMod val="50000"/>
                  <a:lumOff val="50000"/>
                </a:schemeClr>
              </a:solidFill>
            </a:endParaRPr>
          </a:p>
        </p:txBody>
      </p:sp>
      <p:sp>
        <p:nvSpPr>
          <p:cNvPr id="13" name="TextBox 9">
            <a:extLst>
              <a:ext uri="{FF2B5EF4-FFF2-40B4-BE49-F238E27FC236}">
                <a16:creationId xmlns:a16="http://schemas.microsoft.com/office/drawing/2014/main" id="{39CC42E8-E743-4AC8-AB4E-9FA130238F06}"/>
              </a:ext>
            </a:extLst>
          </p:cNvPr>
          <p:cNvSpPr txBox="1"/>
          <p:nvPr/>
        </p:nvSpPr>
        <p:spPr>
          <a:xfrm>
            <a:off x="3406999" y="2912341"/>
            <a:ext cx="1367730" cy="207711"/>
          </a:xfrm>
          <a:prstGeom prst="rect">
            <a:avLst/>
          </a:prstGeom>
          <a:noFill/>
        </p:spPr>
        <p:txBody>
          <a:bodyPr wrap="square" lIns="68541" tIns="34271" rIns="68541" bIns="34271" rtlCol="0">
            <a:spAutoFit/>
          </a:bodyPr>
          <a:lstStyle/>
          <a:p>
            <a:pPr>
              <a:buFontTx/>
              <a:buNone/>
            </a:pPr>
            <a:r>
              <a:rPr lang="zh-CN" altLang="en-US" sz="900" dirty="0">
                <a:solidFill>
                  <a:schemeClr val="tx1">
                    <a:lumMod val="50000"/>
                    <a:lumOff val="50000"/>
                  </a:schemeClr>
                </a:solidFill>
                <a:latin typeface="微软雅黑" pitchFamily="34" charset="-122"/>
                <a:ea typeface="微软雅黑" pitchFamily="34" charset="-122"/>
                <a:cs typeface="宋体" pitchFamily="2" charset="-122"/>
              </a:rPr>
              <a:t>此处添加节标题</a:t>
            </a:r>
          </a:p>
        </p:txBody>
      </p:sp>
      <p:sp>
        <p:nvSpPr>
          <p:cNvPr id="14" name="TextBox 10">
            <a:extLst>
              <a:ext uri="{FF2B5EF4-FFF2-40B4-BE49-F238E27FC236}">
                <a16:creationId xmlns:a16="http://schemas.microsoft.com/office/drawing/2014/main" id="{E314146F-1D7D-4FE8-B89C-97FCADE98151}"/>
              </a:ext>
            </a:extLst>
          </p:cNvPr>
          <p:cNvSpPr txBox="1"/>
          <p:nvPr/>
        </p:nvSpPr>
        <p:spPr>
          <a:xfrm>
            <a:off x="3406999" y="3269741"/>
            <a:ext cx="1367730" cy="207711"/>
          </a:xfrm>
          <a:prstGeom prst="rect">
            <a:avLst/>
          </a:prstGeom>
          <a:noFill/>
        </p:spPr>
        <p:txBody>
          <a:bodyPr wrap="square" lIns="68541" tIns="34271" rIns="68541" bIns="34271" rtlCol="0">
            <a:spAutoFit/>
          </a:bodyPr>
          <a:lstStyle>
            <a:defPPr>
              <a:defRPr lang="zh-CN"/>
            </a:defPPr>
            <a:lvl1pPr>
              <a:defRPr sz="2000">
                <a:solidFill>
                  <a:schemeClr val="accent2"/>
                </a:solidFill>
                <a:latin typeface="+mn-ea"/>
                <a:ea typeface="+mn-ea"/>
              </a:defRPr>
            </a:lvl1pPr>
          </a:lstStyle>
          <a:p>
            <a:pPr>
              <a:buFontTx/>
              <a:buNone/>
            </a:pPr>
            <a:r>
              <a:rPr lang="zh-CN" altLang="en-US" sz="900" dirty="0">
                <a:solidFill>
                  <a:schemeClr val="tx1">
                    <a:lumMod val="50000"/>
                    <a:lumOff val="50000"/>
                  </a:schemeClr>
                </a:solidFill>
                <a:latin typeface="微软雅黑" pitchFamily="34" charset="-122"/>
                <a:ea typeface="微软雅黑" pitchFamily="34" charset="-122"/>
                <a:cs typeface="宋体" pitchFamily="2" charset="-122"/>
              </a:rPr>
              <a:t>此处添加节标题</a:t>
            </a:r>
          </a:p>
        </p:txBody>
      </p:sp>
      <p:sp>
        <p:nvSpPr>
          <p:cNvPr id="15" name="Oval 42">
            <a:extLst>
              <a:ext uri="{FF2B5EF4-FFF2-40B4-BE49-F238E27FC236}">
                <a16:creationId xmlns:a16="http://schemas.microsoft.com/office/drawing/2014/main" id="{0EEE8829-5BC2-4639-88EC-310A65A16B6A}"/>
              </a:ext>
            </a:extLst>
          </p:cNvPr>
          <p:cNvSpPr>
            <a:spLocks noChangeAspect="1" noChangeArrowheads="1"/>
          </p:cNvSpPr>
          <p:nvPr/>
        </p:nvSpPr>
        <p:spPr bwMode="auto">
          <a:xfrm>
            <a:off x="4732923" y="3277564"/>
            <a:ext cx="161887" cy="162921"/>
          </a:xfrm>
          <a:prstGeom prst="ellipse">
            <a:avLst/>
          </a:prstGeom>
          <a:solidFill>
            <a:schemeClr val="accent2"/>
          </a:solidFill>
          <a:ln w="28575" cap="flat">
            <a:solidFill>
              <a:schemeClr val="bg2"/>
            </a:solidFill>
            <a:prstDash val="solid"/>
            <a:miter lim="800000"/>
          </a:ln>
        </p:spPr>
        <p:txBody>
          <a:bodyPr vert="horz" wrap="square" lIns="68541" tIns="34271" rIns="68541" bIns="34271" numCol="1" anchor="t" anchorCtr="0" compatLnSpc="1"/>
          <a:lstStyle/>
          <a:p>
            <a:endParaRPr lang="zh-CN" altLang="en-US" sz="1499" dirty="0">
              <a:solidFill>
                <a:schemeClr val="tx1">
                  <a:lumMod val="50000"/>
                  <a:lumOff val="50000"/>
                </a:schemeClr>
              </a:solidFill>
            </a:endParaRPr>
          </a:p>
        </p:txBody>
      </p:sp>
      <p:sp>
        <p:nvSpPr>
          <p:cNvPr id="16" name="TextBox 12">
            <a:extLst>
              <a:ext uri="{FF2B5EF4-FFF2-40B4-BE49-F238E27FC236}">
                <a16:creationId xmlns:a16="http://schemas.microsoft.com/office/drawing/2014/main" id="{AD8BDB59-EE99-4D2D-8D15-6892E3E08CFB}"/>
              </a:ext>
            </a:extLst>
          </p:cNvPr>
          <p:cNvSpPr txBox="1"/>
          <p:nvPr/>
        </p:nvSpPr>
        <p:spPr>
          <a:xfrm>
            <a:off x="4912887" y="2912340"/>
            <a:ext cx="1697479" cy="207711"/>
          </a:xfrm>
          <a:prstGeom prst="rect">
            <a:avLst/>
          </a:prstGeom>
          <a:noFill/>
        </p:spPr>
        <p:txBody>
          <a:bodyPr wrap="square" lIns="68541" tIns="34271" rIns="68541" bIns="34271" rtlCol="0">
            <a:spAutoFit/>
          </a:bodyPr>
          <a:lstStyle/>
          <a:p>
            <a:pPr>
              <a:buFontTx/>
              <a:buNone/>
            </a:pPr>
            <a:r>
              <a:rPr lang="zh-CN" altLang="en-US" sz="900" dirty="0">
                <a:solidFill>
                  <a:schemeClr val="tx1">
                    <a:lumMod val="50000"/>
                    <a:lumOff val="50000"/>
                  </a:schemeClr>
                </a:solidFill>
                <a:latin typeface="微软雅黑" pitchFamily="34" charset="-122"/>
                <a:ea typeface="微软雅黑" pitchFamily="34" charset="-122"/>
                <a:cs typeface="宋体" pitchFamily="2" charset="-122"/>
              </a:rPr>
              <a:t>此处添加节标题</a:t>
            </a:r>
          </a:p>
        </p:txBody>
      </p:sp>
      <p:sp>
        <p:nvSpPr>
          <p:cNvPr id="17" name="TextBox 13">
            <a:extLst>
              <a:ext uri="{FF2B5EF4-FFF2-40B4-BE49-F238E27FC236}">
                <a16:creationId xmlns:a16="http://schemas.microsoft.com/office/drawing/2014/main" id="{D127796C-4739-4282-BDB8-79AD01775D93}"/>
              </a:ext>
            </a:extLst>
          </p:cNvPr>
          <p:cNvSpPr txBox="1"/>
          <p:nvPr/>
        </p:nvSpPr>
        <p:spPr>
          <a:xfrm>
            <a:off x="4912887" y="3269741"/>
            <a:ext cx="1697479" cy="207711"/>
          </a:xfrm>
          <a:prstGeom prst="rect">
            <a:avLst/>
          </a:prstGeom>
          <a:noFill/>
        </p:spPr>
        <p:txBody>
          <a:bodyPr wrap="square" lIns="68541" tIns="34271" rIns="68541" bIns="34271" rtlCol="0">
            <a:spAutoFit/>
          </a:bodyPr>
          <a:lstStyle/>
          <a:p>
            <a:pPr>
              <a:buFontTx/>
              <a:buNone/>
            </a:pPr>
            <a:r>
              <a:rPr lang="zh-CN" altLang="en-US" sz="900" dirty="0">
                <a:solidFill>
                  <a:schemeClr val="tx1">
                    <a:lumMod val="50000"/>
                    <a:lumOff val="50000"/>
                  </a:schemeClr>
                </a:solidFill>
                <a:latin typeface="微软雅黑" pitchFamily="34" charset="-122"/>
                <a:ea typeface="微软雅黑" pitchFamily="34" charset="-122"/>
                <a:cs typeface="宋体" pitchFamily="2" charset="-122"/>
              </a:rPr>
              <a:t>此处添加节标题</a:t>
            </a:r>
          </a:p>
        </p:txBody>
      </p:sp>
    </p:spTree>
    <p:extLst>
      <p:ext uri="{BB962C8B-B14F-4D97-AF65-F5344CB8AC3E}">
        <p14:creationId xmlns:p14="http://schemas.microsoft.com/office/powerpoint/2010/main" val="17248111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12"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0-#ppt_w/2"/>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12" fill="hold" grpId="0"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3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40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0-#ppt_w/2"/>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par>
                          <p:cTn id="38" fill="hold">
                            <p:stCondLst>
                              <p:cond delay="2900"/>
                            </p:stCondLst>
                            <p:childTnLst>
                              <p:par>
                                <p:cTn id="39" presetID="22" presetClass="entr" presetSubtype="8"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par>
                                <p:cTn id="48" presetID="22" presetClass="entr" presetSubtype="8" fill="hold" grpId="0" nodeType="withEffect">
                                  <p:stCondLst>
                                    <p:cond delay="40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9" grpId="0"/>
      <p:bldP spid="10" grpId="0" animBg="1"/>
      <p:bldP spid="11" grpId="0" animBg="1"/>
      <p:bldP spid="12" grpId="0" animBg="1"/>
      <p:bldP spid="13" grpId="0"/>
      <p:bldP spid="14" grpId="0"/>
      <p:bldP spid="15" grpId="0" animBg="1"/>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bwMode="auto">
          <a:xfrm>
            <a:off x="4032591" y="3044281"/>
            <a:ext cx="1179608" cy="1179972"/>
          </a:xfrm>
          <a:prstGeom prst="ellipse">
            <a:avLst/>
          </a:prstGeom>
          <a:solidFill>
            <a:schemeClr val="accent2"/>
          </a:solidFill>
          <a:ln w="57150">
            <a:solidFill>
              <a:schemeClr val="bg1"/>
            </a:solidFill>
            <a:round/>
          </a:ln>
        </p:spPr>
        <p:txBody>
          <a:bodyPr vert="horz" wrap="square" lIns="91440" tIns="45720" rIns="91440" bIns="45720" numCol="1" rtlCol="0" anchor="t" anchorCtr="0" compatLnSpc="1"/>
          <a:lstStyle/>
          <a:p>
            <a:pPr algn="ctr"/>
            <a:endParaRPr lang="en-US" dirty="0">
              <a:latin typeface="微软雅黑" panose="020B0503020204020204" pitchFamily="34" charset="-122"/>
            </a:endParaRPr>
          </a:p>
        </p:txBody>
      </p:sp>
      <p:sp>
        <p:nvSpPr>
          <p:cNvPr id="5" name="Freeform 16"/>
          <p:cNvSpPr>
            <a:spLocks noEditPoints="1"/>
          </p:cNvSpPr>
          <p:nvPr/>
        </p:nvSpPr>
        <p:spPr bwMode="auto">
          <a:xfrm>
            <a:off x="4317209" y="3282048"/>
            <a:ext cx="610372" cy="704437"/>
          </a:xfrm>
          <a:custGeom>
            <a:avLst/>
            <a:gdLst>
              <a:gd name="T0" fmla="*/ 396 w 792"/>
              <a:gd name="T1" fmla="*/ 85 h 914"/>
              <a:gd name="T2" fmla="*/ 395 w 792"/>
              <a:gd name="T3" fmla="*/ 10 h 914"/>
              <a:gd name="T4" fmla="*/ 547 w 792"/>
              <a:gd name="T5" fmla="*/ 166 h 914"/>
              <a:gd name="T6" fmla="*/ 615 w 792"/>
              <a:gd name="T7" fmla="*/ 329 h 914"/>
              <a:gd name="T8" fmla="*/ 626 w 792"/>
              <a:gd name="T9" fmla="*/ 424 h 914"/>
              <a:gd name="T10" fmla="*/ 573 w 792"/>
              <a:gd name="T11" fmla="*/ 499 h 914"/>
              <a:gd name="T12" fmla="*/ 567 w 792"/>
              <a:gd name="T13" fmla="*/ 668 h 914"/>
              <a:gd name="T14" fmla="*/ 763 w 792"/>
              <a:gd name="T15" fmla="*/ 914 h 914"/>
              <a:gd name="T16" fmla="*/ 395 w 792"/>
              <a:gd name="T17" fmla="*/ 847 h 914"/>
              <a:gd name="T18" fmla="*/ 453 w 792"/>
              <a:gd name="T19" fmla="*/ 775 h 914"/>
              <a:gd name="T20" fmla="*/ 574 w 792"/>
              <a:gd name="T21" fmla="*/ 699 h 914"/>
              <a:gd name="T22" fmla="*/ 399 w 792"/>
              <a:gd name="T23" fmla="*/ 820 h 914"/>
              <a:gd name="T24" fmla="*/ 395 w 792"/>
              <a:gd name="T25" fmla="*/ 786 h 914"/>
              <a:gd name="T26" fmla="*/ 518 w 792"/>
              <a:gd name="T27" fmla="*/ 665 h 914"/>
              <a:gd name="T28" fmla="*/ 396 w 792"/>
              <a:gd name="T29" fmla="*/ 629 h 914"/>
              <a:gd name="T30" fmla="*/ 395 w 792"/>
              <a:gd name="T31" fmla="*/ 604 h 914"/>
              <a:gd name="T32" fmla="*/ 556 w 792"/>
              <a:gd name="T33" fmla="*/ 480 h 914"/>
              <a:gd name="T34" fmla="*/ 595 w 792"/>
              <a:gd name="T35" fmla="*/ 343 h 914"/>
              <a:gd name="T36" fmla="*/ 531 w 792"/>
              <a:gd name="T37" fmla="*/ 440 h 914"/>
              <a:gd name="T38" fmla="*/ 550 w 792"/>
              <a:gd name="T39" fmla="*/ 336 h 914"/>
              <a:gd name="T40" fmla="*/ 529 w 792"/>
              <a:gd name="T41" fmla="*/ 238 h 914"/>
              <a:gd name="T42" fmla="*/ 475 w 792"/>
              <a:gd name="T43" fmla="*/ 217 h 914"/>
              <a:gd name="T44" fmla="*/ 395 w 792"/>
              <a:gd name="T45" fmla="*/ 82 h 914"/>
              <a:gd name="T46" fmla="*/ 3 w 792"/>
              <a:gd name="T47" fmla="*/ 836 h 914"/>
              <a:gd name="T48" fmla="*/ 285 w 792"/>
              <a:gd name="T49" fmla="*/ 588 h 914"/>
              <a:gd name="T50" fmla="*/ 188 w 792"/>
              <a:gd name="T51" fmla="*/ 475 h 914"/>
              <a:gd name="T52" fmla="*/ 165 w 792"/>
              <a:gd name="T53" fmla="*/ 367 h 914"/>
              <a:gd name="T54" fmla="*/ 176 w 792"/>
              <a:gd name="T55" fmla="*/ 318 h 914"/>
              <a:gd name="T56" fmla="*/ 246 w 792"/>
              <a:gd name="T57" fmla="*/ 69 h 914"/>
              <a:gd name="T58" fmla="*/ 263 w 792"/>
              <a:gd name="T59" fmla="*/ 53 h 914"/>
              <a:gd name="T60" fmla="*/ 395 w 792"/>
              <a:gd name="T61" fmla="*/ 243 h 914"/>
              <a:gd name="T62" fmla="*/ 264 w 792"/>
              <a:gd name="T63" fmla="*/ 238 h 914"/>
              <a:gd name="T64" fmla="*/ 244 w 792"/>
              <a:gd name="T65" fmla="*/ 342 h 914"/>
              <a:gd name="T66" fmla="*/ 236 w 792"/>
              <a:gd name="T67" fmla="*/ 420 h 914"/>
              <a:gd name="T68" fmla="*/ 195 w 792"/>
              <a:gd name="T69" fmla="*/ 344 h 914"/>
              <a:gd name="T70" fmla="*/ 395 w 792"/>
              <a:gd name="T71" fmla="*/ 604 h 914"/>
              <a:gd name="T72" fmla="*/ 311 w 792"/>
              <a:gd name="T73" fmla="*/ 606 h 914"/>
              <a:gd name="T74" fmla="*/ 395 w 792"/>
              <a:gd name="T75" fmla="*/ 786 h 914"/>
              <a:gd name="T76" fmla="*/ 268 w 792"/>
              <a:gd name="T77" fmla="*/ 674 h 914"/>
              <a:gd name="T78" fmla="*/ 215 w 792"/>
              <a:gd name="T79" fmla="*/ 696 h 914"/>
              <a:gd name="T80" fmla="*/ 340 w 792"/>
              <a:gd name="T81" fmla="*/ 783 h 914"/>
              <a:gd name="T82" fmla="*/ 395 w 792"/>
              <a:gd name="T83" fmla="*/ 914 h 914"/>
              <a:gd name="T84" fmla="*/ 395 w 792"/>
              <a:gd name="T85" fmla="*/ 50 h 914"/>
              <a:gd name="T86" fmla="*/ 360 w 792"/>
              <a:gd name="T87" fmla="*/ 17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92" h="914">
                <a:moveTo>
                  <a:pt x="395" y="82"/>
                </a:moveTo>
                <a:cubicBezTo>
                  <a:pt x="395" y="83"/>
                  <a:pt x="395" y="84"/>
                  <a:pt x="396" y="85"/>
                </a:cubicBezTo>
                <a:cubicBezTo>
                  <a:pt x="402" y="73"/>
                  <a:pt x="401" y="61"/>
                  <a:pt x="395" y="50"/>
                </a:cubicBezTo>
                <a:cubicBezTo>
                  <a:pt x="395" y="10"/>
                  <a:pt x="395" y="10"/>
                  <a:pt x="395" y="10"/>
                </a:cubicBezTo>
                <a:cubicBezTo>
                  <a:pt x="483" y="0"/>
                  <a:pt x="549" y="69"/>
                  <a:pt x="521" y="140"/>
                </a:cubicBezTo>
                <a:cubicBezTo>
                  <a:pt x="531" y="148"/>
                  <a:pt x="540" y="157"/>
                  <a:pt x="547" y="166"/>
                </a:cubicBezTo>
                <a:cubicBezTo>
                  <a:pt x="582" y="207"/>
                  <a:pt x="608" y="265"/>
                  <a:pt x="615" y="329"/>
                </a:cubicBezTo>
                <a:cubicBezTo>
                  <a:pt x="615" y="329"/>
                  <a:pt x="615" y="329"/>
                  <a:pt x="615" y="329"/>
                </a:cubicBezTo>
                <a:cubicBezTo>
                  <a:pt x="621" y="340"/>
                  <a:pt x="625" y="353"/>
                  <a:pt x="627" y="367"/>
                </a:cubicBezTo>
                <a:cubicBezTo>
                  <a:pt x="630" y="385"/>
                  <a:pt x="630" y="406"/>
                  <a:pt x="626" y="424"/>
                </a:cubicBezTo>
                <a:cubicBezTo>
                  <a:pt x="622" y="444"/>
                  <a:pt x="615" y="462"/>
                  <a:pt x="604" y="475"/>
                </a:cubicBezTo>
                <a:cubicBezTo>
                  <a:pt x="596" y="486"/>
                  <a:pt x="585" y="495"/>
                  <a:pt x="573" y="499"/>
                </a:cubicBezTo>
                <a:cubicBezTo>
                  <a:pt x="557" y="535"/>
                  <a:pt x="535" y="566"/>
                  <a:pt x="507" y="588"/>
                </a:cubicBezTo>
                <a:cubicBezTo>
                  <a:pt x="511" y="623"/>
                  <a:pt x="525" y="651"/>
                  <a:pt x="567" y="668"/>
                </a:cubicBezTo>
                <a:cubicBezTo>
                  <a:pt x="661" y="708"/>
                  <a:pt x="792" y="718"/>
                  <a:pt x="790" y="836"/>
                </a:cubicBezTo>
                <a:cubicBezTo>
                  <a:pt x="789" y="861"/>
                  <a:pt x="779" y="888"/>
                  <a:pt x="763" y="914"/>
                </a:cubicBezTo>
                <a:cubicBezTo>
                  <a:pt x="395" y="914"/>
                  <a:pt x="395" y="914"/>
                  <a:pt x="395" y="914"/>
                </a:cubicBezTo>
                <a:cubicBezTo>
                  <a:pt x="395" y="847"/>
                  <a:pt x="395" y="847"/>
                  <a:pt x="395" y="847"/>
                </a:cubicBezTo>
                <a:cubicBezTo>
                  <a:pt x="396" y="851"/>
                  <a:pt x="397" y="856"/>
                  <a:pt x="397" y="860"/>
                </a:cubicBezTo>
                <a:cubicBezTo>
                  <a:pt x="401" y="837"/>
                  <a:pt x="430" y="790"/>
                  <a:pt x="453" y="775"/>
                </a:cubicBezTo>
                <a:cubicBezTo>
                  <a:pt x="479" y="790"/>
                  <a:pt x="489" y="819"/>
                  <a:pt x="504" y="838"/>
                </a:cubicBezTo>
                <a:cubicBezTo>
                  <a:pt x="531" y="811"/>
                  <a:pt x="557" y="741"/>
                  <a:pt x="574" y="699"/>
                </a:cubicBezTo>
                <a:cubicBezTo>
                  <a:pt x="558" y="695"/>
                  <a:pt x="544" y="687"/>
                  <a:pt x="532" y="677"/>
                </a:cubicBezTo>
                <a:cubicBezTo>
                  <a:pt x="485" y="727"/>
                  <a:pt x="439" y="766"/>
                  <a:pt x="399" y="820"/>
                </a:cubicBezTo>
                <a:cubicBezTo>
                  <a:pt x="398" y="818"/>
                  <a:pt x="396" y="817"/>
                  <a:pt x="395" y="816"/>
                </a:cubicBezTo>
                <a:cubicBezTo>
                  <a:pt x="395" y="786"/>
                  <a:pt x="395" y="786"/>
                  <a:pt x="395" y="786"/>
                </a:cubicBezTo>
                <a:cubicBezTo>
                  <a:pt x="396" y="787"/>
                  <a:pt x="397" y="788"/>
                  <a:pt x="399" y="789"/>
                </a:cubicBezTo>
                <a:cubicBezTo>
                  <a:pt x="433" y="752"/>
                  <a:pt x="467" y="728"/>
                  <a:pt x="518" y="665"/>
                </a:cubicBezTo>
                <a:cubicBezTo>
                  <a:pt x="501" y="648"/>
                  <a:pt x="490" y="626"/>
                  <a:pt x="484" y="605"/>
                </a:cubicBezTo>
                <a:cubicBezTo>
                  <a:pt x="458" y="620"/>
                  <a:pt x="429" y="629"/>
                  <a:pt x="396" y="629"/>
                </a:cubicBezTo>
                <a:cubicBezTo>
                  <a:pt x="395" y="629"/>
                  <a:pt x="395" y="629"/>
                  <a:pt x="395" y="629"/>
                </a:cubicBezTo>
                <a:cubicBezTo>
                  <a:pt x="395" y="604"/>
                  <a:pt x="395" y="604"/>
                  <a:pt x="395" y="604"/>
                </a:cubicBezTo>
                <a:cubicBezTo>
                  <a:pt x="395" y="604"/>
                  <a:pt x="396" y="604"/>
                  <a:pt x="396" y="604"/>
                </a:cubicBezTo>
                <a:cubicBezTo>
                  <a:pt x="471" y="604"/>
                  <a:pt x="526" y="551"/>
                  <a:pt x="556" y="480"/>
                </a:cubicBezTo>
                <a:cubicBezTo>
                  <a:pt x="600" y="472"/>
                  <a:pt x="618" y="391"/>
                  <a:pt x="597" y="344"/>
                </a:cubicBezTo>
                <a:cubicBezTo>
                  <a:pt x="596" y="343"/>
                  <a:pt x="596" y="343"/>
                  <a:pt x="595" y="343"/>
                </a:cubicBezTo>
                <a:cubicBezTo>
                  <a:pt x="566" y="324"/>
                  <a:pt x="557" y="411"/>
                  <a:pt x="557" y="420"/>
                </a:cubicBezTo>
                <a:cubicBezTo>
                  <a:pt x="556" y="451"/>
                  <a:pt x="523" y="461"/>
                  <a:pt x="531" y="440"/>
                </a:cubicBezTo>
                <a:cubicBezTo>
                  <a:pt x="538" y="418"/>
                  <a:pt x="548" y="385"/>
                  <a:pt x="549" y="342"/>
                </a:cubicBezTo>
                <a:cubicBezTo>
                  <a:pt x="549" y="340"/>
                  <a:pt x="550" y="338"/>
                  <a:pt x="550" y="336"/>
                </a:cubicBezTo>
                <a:cubicBezTo>
                  <a:pt x="550" y="304"/>
                  <a:pt x="543" y="271"/>
                  <a:pt x="530" y="239"/>
                </a:cubicBezTo>
                <a:cubicBezTo>
                  <a:pt x="530" y="239"/>
                  <a:pt x="530" y="239"/>
                  <a:pt x="529" y="238"/>
                </a:cubicBezTo>
                <a:cubicBezTo>
                  <a:pt x="516" y="219"/>
                  <a:pt x="507" y="209"/>
                  <a:pt x="476" y="217"/>
                </a:cubicBezTo>
                <a:cubicBezTo>
                  <a:pt x="475" y="217"/>
                  <a:pt x="475" y="217"/>
                  <a:pt x="475" y="217"/>
                </a:cubicBezTo>
                <a:cubicBezTo>
                  <a:pt x="445" y="231"/>
                  <a:pt x="419" y="239"/>
                  <a:pt x="395" y="243"/>
                </a:cubicBezTo>
                <a:lnTo>
                  <a:pt x="395" y="82"/>
                </a:lnTo>
                <a:close/>
                <a:moveTo>
                  <a:pt x="29" y="914"/>
                </a:moveTo>
                <a:cubicBezTo>
                  <a:pt x="14" y="888"/>
                  <a:pt x="3" y="861"/>
                  <a:pt x="3" y="836"/>
                </a:cubicBezTo>
                <a:cubicBezTo>
                  <a:pt x="0" y="718"/>
                  <a:pt x="132" y="708"/>
                  <a:pt x="226" y="668"/>
                </a:cubicBezTo>
                <a:cubicBezTo>
                  <a:pt x="267" y="651"/>
                  <a:pt x="282" y="623"/>
                  <a:pt x="285" y="588"/>
                </a:cubicBezTo>
                <a:cubicBezTo>
                  <a:pt x="257" y="566"/>
                  <a:pt x="235" y="535"/>
                  <a:pt x="219" y="499"/>
                </a:cubicBezTo>
                <a:cubicBezTo>
                  <a:pt x="207" y="495"/>
                  <a:pt x="197" y="486"/>
                  <a:pt x="188" y="475"/>
                </a:cubicBezTo>
                <a:cubicBezTo>
                  <a:pt x="178" y="462"/>
                  <a:pt x="170" y="444"/>
                  <a:pt x="166" y="424"/>
                </a:cubicBezTo>
                <a:cubicBezTo>
                  <a:pt x="163" y="406"/>
                  <a:pt x="162" y="385"/>
                  <a:pt x="165" y="367"/>
                </a:cubicBezTo>
                <a:cubicBezTo>
                  <a:pt x="167" y="354"/>
                  <a:pt x="171" y="341"/>
                  <a:pt x="176" y="330"/>
                </a:cubicBezTo>
                <a:cubicBezTo>
                  <a:pt x="176" y="327"/>
                  <a:pt x="176" y="323"/>
                  <a:pt x="176" y="318"/>
                </a:cubicBezTo>
                <a:cubicBezTo>
                  <a:pt x="180" y="263"/>
                  <a:pt x="205" y="208"/>
                  <a:pt x="240" y="168"/>
                </a:cubicBezTo>
                <a:cubicBezTo>
                  <a:pt x="230" y="138"/>
                  <a:pt x="232" y="103"/>
                  <a:pt x="246" y="69"/>
                </a:cubicBezTo>
                <a:cubicBezTo>
                  <a:pt x="258" y="99"/>
                  <a:pt x="267" y="119"/>
                  <a:pt x="296" y="118"/>
                </a:cubicBezTo>
                <a:cubicBezTo>
                  <a:pt x="297" y="88"/>
                  <a:pt x="289" y="71"/>
                  <a:pt x="263" y="53"/>
                </a:cubicBezTo>
                <a:cubicBezTo>
                  <a:pt x="265" y="24"/>
                  <a:pt x="364" y="0"/>
                  <a:pt x="395" y="82"/>
                </a:cubicBezTo>
                <a:cubicBezTo>
                  <a:pt x="395" y="243"/>
                  <a:pt x="395" y="243"/>
                  <a:pt x="395" y="243"/>
                </a:cubicBezTo>
                <a:cubicBezTo>
                  <a:pt x="344" y="252"/>
                  <a:pt x="305" y="242"/>
                  <a:pt x="278" y="221"/>
                </a:cubicBezTo>
                <a:cubicBezTo>
                  <a:pt x="273" y="226"/>
                  <a:pt x="268" y="231"/>
                  <a:pt x="264" y="238"/>
                </a:cubicBezTo>
                <a:cubicBezTo>
                  <a:pt x="250" y="270"/>
                  <a:pt x="242" y="306"/>
                  <a:pt x="243" y="339"/>
                </a:cubicBezTo>
                <a:cubicBezTo>
                  <a:pt x="243" y="340"/>
                  <a:pt x="244" y="341"/>
                  <a:pt x="244" y="342"/>
                </a:cubicBezTo>
                <a:cubicBezTo>
                  <a:pt x="245" y="385"/>
                  <a:pt x="255" y="418"/>
                  <a:pt x="262" y="440"/>
                </a:cubicBezTo>
                <a:cubicBezTo>
                  <a:pt x="270" y="461"/>
                  <a:pt x="237" y="451"/>
                  <a:pt x="236" y="420"/>
                </a:cubicBezTo>
                <a:cubicBezTo>
                  <a:pt x="236" y="411"/>
                  <a:pt x="227" y="324"/>
                  <a:pt x="198" y="343"/>
                </a:cubicBezTo>
                <a:cubicBezTo>
                  <a:pt x="197" y="343"/>
                  <a:pt x="196" y="344"/>
                  <a:pt x="195" y="344"/>
                </a:cubicBezTo>
                <a:cubicBezTo>
                  <a:pt x="174" y="392"/>
                  <a:pt x="192" y="473"/>
                  <a:pt x="236" y="480"/>
                </a:cubicBezTo>
                <a:cubicBezTo>
                  <a:pt x="266" y="550"/>
                  <a:pt x="320" y="603"/>
                  <a:pt x="395" y="604"/>
                </a:cubicBezTo>
                <a:cubicBezTo>
                  <a:pt x="395" y="629"/>
                  <a:pt x="395" y="629"/>
                  <a:pt x="395" y="629"/>
                </a:cubicBezTo>
                <a:cubicBezTo>
                  <a:pt x="364" y="629"/>
                  <a:pt x="336" y="621"/>
                  <a:pt x="311" y="606"/>
                </a:cubicBezTo>
                <a:cubicBezTo>
                  <a:pt x="305" y="624"/>
                  <a:pt x="294" y="641"/>
                  <a:pt x="280" y="657"/>
                </a:cubicBezTo>
                <a:cubicBezTo>
                  <a:pt x="328" y="725"/>
                  <a:pt x="365" y="766"/>
                  <a:pt x="395" y="786"/>
                </a:cubicBezTo>
                <a:cubicBezTo>
                  <a:pt x="395" y="816"/>
                  <a:pt x="395" y="816"/>
                  <a:pt x="395" y="816"/>
                </a:cubicBezTo>
                <a:cubicBezTo>
                  <a:pt x="357" y="783"/>
                  <a:pt x="300" y="719"/>
                  <a:pt x="268" y="674"/>
                </a:cubicBezTo>
                <a:cubicBezTo>
                  <a:pt x="267" y="673"/>
                  <a:pt x="267" y="671"/>
                  <a:pt x="266" y="669"/>
                </a:cubicBezTo>
                <a:cubicBezTo>
                  <a:pt x="251" y="682"/>
                  <a:pt x="233" y="692"/>
                  <a:pt x="215" y="696"/>
                </a:cubicBezTo>
                <a:cubicBezTo>
                  <a:pt x="229" y="754"/>
                  <a:pt x="274" y="818"/>
                  <a:pt x="291" y="839"/>
                </a:cubicBezTo>
                <a:cubicBezTo>
                  <a:pt x="307" y="818"/>
                  <a:pt x="315" y="795"/>
                  <a:pt x="340" y="783"/>
                </a:cubicBezTo>
                <a:cubicBezTo>
                  <a:pt x="351" y="794"/>
                  <a:pt x="385" y="818"/>
                  <a:pt x="395" y="847"/>
                </a:cubicBezTo>
                <a:cubicBezTo>
                  <a:pt x="395" y="914"/>
                  <a:pt x="395" y="914"/>
                  <a:pt x="395" y="914"/>
                </a:cubicBezTo>
                <a:cubicBezTo>
                  <a:pt x="29" y="914"/>
                  <a:pt x="29" y="914"/>
                  <a:pt x="29" y="914"/>
                </a:cubicBezTo>
                <a:close/>
                <a:moveTo>
                  <a:pt x="395" y="50"/>
                </a:moveTo>
                <a:cubicBezTo>
                  <a:pt x="395" y="10"/>
                  <a:pt x="395" y="10"/>
                  <a:pt x="395" y="10"/>
                </a:cubicBezTo>
                <a:cubicBezTo>
                  <a:pt x="384" y="11"/>
                  <a:pt x="372" y="13"/>
                  <a:pt x="360" y="17"/>
                </a:cubicBezTo>
                <a:cubicBezTo>
                  <a:pt x="375" y="25"/>
                  <a:pt x="388" y="37"/>
                  <a:pt x="395" y="50"/>
                </a:cubicBezTo>
                <a:close/>
              </a:path>
            </a:pathLst>
          </a:custGeom>
          <a:solidFill>
            <a:schemeClr val="bg1"/>
          </a:solidFill>
          <a:ln>
            <a:noFill/>
          </a:ln>
        </p:spPr>
        <p:txBody>
          <a:bodyPr vert="horz" wrap="square" lIns="91440" tIns="45720" rIns="91440" bIns="45720" numCol="1" anchor="t" anchorCtr="0" compatLnSpc="1"/>
          <a:lstStyle/>
          <a:p>
            <a:endParaRPr lang="en-US" dirty="0">
              <a:latin typeface="微软雅黑" panose="020B0503020204020204" pitchFamily="34" charset="-122"/>
            </a:endParaRPr>
          </a:p>
        </p:txBody>
      </p:sp>
      <p:cxnSp>
        <p:nvCxnSpPr>
          <p:cNvPr id="7" name="Straight Connector 6"/>
          <p:cNvCxnSpPr/>
          <p:nvPr/>
        </p:nvCxnSpPr>
        <p:spPr>
          <a:xfrm>
            <a:off x="5285924" y="3634266"/>
            <a:ext cx="663530"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949454" y="1864308"/>
            <a:ext cx="1327060" cy="1769959"/>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3295335" y="3634266"/>
            <a:ext cx="663530"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1968276" y="1864308"/>
            <a:ext cx="1327060" cy="1769959"/>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212198" y="3353882"/>
            <a:ext cx="221177" cy="0"/>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5433375" y="1864308"/>
            <a:ext cx="884706" cy="1489574"/>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3811414" y="3353882"/>
            <a:ext cx="221177"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2926707" y="1864308"/>
            <a:ext cx="884706" cy="1489574"/>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4927585" y="1864886"/>
            <a:ext cx="284618" cy="1179972"/>
          </a:xfrm>
          <a:prstGeom prst="line">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4020307" y="1864886"/>
            <a:ext cx="284618" cy="1179972"/>
          </a:xfrm>
          <a:prstGeom prst="line">
            <a:avLst/>
          </a:prstGeom>
          <a:ln w="1905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31" name="Oval 30"/>
          <p:cNvSpPr/>
          <p:nvPr/>
        </p:nvSpPr>
        <p:spPr bwMode="auto">
          <a:xfrm>
            <a:off x="1513635" y="1102820"/>
            <a:ext cx="737255" cy="737483"/>
          </a:xfrm>
          <a:prstGeom prst="ellipse">
            <a:avLst/>
          </a:prstGeom>
          <a:noFill/>
          <a:ln w="28575">
            <a:solidFill>
              <a:schemeClr val="accent1"/>
            </a:solidFill>
            <a:round/>
          </a:ln>
        </p:spPr>
        <p:txBody>
          <a:bodyPr vert="horz" wrap="square" lIns="91440" tIns="45720" rIns="91440" bIns="45720" numCol="1" rtlCol="0" anchor="t" anchorCtr="0" compatLnSpc="1"/>
          <a:lstStyle/>
          <a:p>
            <a:pPr algn="ctr"/>
            <a:endParaRPr lang="en-US" dirty="0">
              <a:latin typeface="微软雅黑" panose="020B0503020204020204" pitchFamily="34" charset="-122"/>
            </a:endParaRPr>
          </a:p>
        </p:txBody>
      </p:sp>
      <p:sp>
        <p:nvSpPr>
          <p:cNvPr id="37" name="Freeform 24"/>
          <p:cNvSpPr>
            <a:spLocks noEditPoints="1"/>
          </p:cNvSpPr>
          <p:nvPr/>
        </p:nvSpPr>
        <p:spPr bwMode="auto">
          <a:xfrm>
            <a:off x="1698106" y="1299483"/>
            <a:ext cx="368312" cy="344157"/>
          </a:xfrm>
          <a:custGeom>
            <a:avLst/>
            <a:gdLst/>
            <a:ahLst/>
            <a:cxnLst>
              <a:cxn ang="0">
                <a:pos x="77" y="16"/>
              </a:cxn>
              <a:cxn ang="0">
                <a:pos x="77" y="21"/>
              </a:cxn>
              <a:cxn ang="0">
                <a:pos x="72" y="21"/>
              </a:cxn>
              <a:cxn ang="0">
                <a:pos x="69" y="23"/>
              </a:cxn>
              <a:cxn ang="0">
                <a:pos x="8" y="23"/>
              </a:cxn>
              <a:cxn ang="0">
                <a:pos x="5" y="21"/>
              </a:cxn>
              <a:cxn ang="0">
                <a:pos x="0" y="21"/>
              </a:cxn>
              <a:cxn ang="0">
                <a:pos x="0" y="16"/>
              </a:cxn>
              <a:cxn ang="0">
                <a:pos x="38" y="0"/>
              </a:cxn>
              <a:cxn ang="0">
                <a:pos x="77" y="16"/>
              </a:cxn>
              <a:cxn ang="0">
                <a:pos x="77" y="67"/>
              </a:cxn>
              <a:cxn ang="0">
                <a:pos x="77" y="72"/>
              </a:cxn>
              <a:cxn ang="0">
                <a:pos x="0" y="72"/>
              </a:cxn>
              <a:cxn ang="0">
                <a:pos x="0" y="67"/>
              </a:cxn>
              <a:cxn ang="0">
                <a:pos x="3" y="65"/>
              </a:cxn>
              <a:cxn ang="0">
                <a:pos x="74" y="65"/>
              </a:cxn>
              <a:cxn ang="0">
                <a:pos x="77" y="67"/>
              </a:cxn>
              <a:cxn ang="0">
                <a:pos x="20" y="26"/>
              </a:cxn>
              <a:cxn ang="0">
                <a:pos x="20" y="57"/>
              </a:cxn>
              <a:cxn ang="0">
                <a:pos x="25" y="57"/>
              </a:cxn>
              <a:cxn ang="0">
                <a:pos x="25" y="26"/>
              </a:cxn>
              <a:cxn ang="0">
                <a:pos x="36" y="26"/>
              </a:cxn>
              <a:cxn ang="0">
                <a:pos x="36" y="57"/>
              </a:cxn>
              <a:cxn ang="0">
                <a:pos x="41" y="57"/>
              </a:cxn>
              <a:cxn ang="0">
                <a:pos x="41" y="26"/>
              </a:cxn>
              <a:cxn ang="0">
                <a:pos x="51" y="26"/>
              </a:cxn>
              <a:cxn ang="0">
                <a:pos x="51" y="57"/>
              </a:cxn>
              <a:cxn ang="0">
                <a:pos x="56" y="57"/>
              </a:cxn>
              <a:cxn ang="0">
                <a:pos x="56" y="26"/>
              </a:cxn>
              <a:cxn ang="0">
                <a:pos x="67" y="26"/>
              </a:cxn>
              <a:cxn ang="0">
                <a:pos x="67" y="57"/>
              </a:cxn>
              <a:cxn ang="0">
                <a:pos x="69" y="57"/>
              </a:cxn>
              <a:cxn ang="0">
                <a:pos x="72" y="59"/>
              </a:cxn>
              <a:cxn ang="0">
                <a:pos x="72" y="62"/>
              </a:cxn>
              <a:cxn ang="0">
                <a:pos x="5" y="62"/>
              </a:cxn>
              <a:cxn ang="0">
                <a:pos x="5" y="59"/>
              </a:cxn>
              <a:cxn ang="0">
                <a:pos x="8" y="57"/>
              </a:cxn>
              <a:cxn ang="0">
                <a:pos x="10" y="57"/>
              </a:cxn>
              <a:cxn ang="0">
                <a:pos x="10" y="26"/>
              </a:cxn>
              <a:cxn ang="0">
                <a:pos x="20" y="26"/>
              </a:cxn>
            </a:cxnLst>
            <a:rect l="0" t="0" r="r" b="b"/>
            <a:pathLst>
              <a:path w="77" h="72">
                <a:moveTo>
                  <a:pt x="77" y="16"/>
                </a:moveTo>
                <a:cubicBezTo>
                  <a:pt x="77" y="21"/>
                  <a:pt x="77" y="21"/>
                  <a:pt x="77" y="21"/>
                </a:cubicBezTo>
                <a:cubicBezTo>
                  <a:pt x="72" y="21"/>
                  <a:pt x="72" y="21"/>
                  <a:pt x="72" y="21"/>
                </a:cubicBezTo>
                <a:cubicBezTo>
                  <a:pt x="72" y="22"/>
                  <a:pt x="70" y="23"/>
                  <a:pt x="69" y="23"/>
                </a:cubicBezTo>
                <a:cubicBezTo>
                  <a:pt x="8" y="23"/>
                  <a:pt x="8" y="23"/>
                  <a:pt x="8" y="23"/>
                </a:cubicBezTo>
                <a:cubicBezTo>
                  <a:pt x="6" y="23"/>
                  <a:pt x="5" y="22"/>
                  <a:pt x="5" y="21"/>
                </a:cubicBezTo>
                <a:cubicBezTo>
                  <a:pt x="0" y="21"/>
                  <a:pt x="0" y="21"/>
                  <a:pt x="0" y="21"/>
                </a:cubicBezTo>
                <a:cubicBezTo>
                  <a:pt x="0" y="16"/>
                  <a:pt x="0" y="16"/>
                  <a:pt x="0" y="16"/>
                </a:cubicBezTo>
                <a:cubicBezTo>
                  <a:pt x="38" y="0"/>
                  <a:pt x="38" y="0"/>
                  <a:pt x="38" y="0"/>
                </a:cubicBezTo>
                <a:lnTo>
                  <a:pt x="77" y="16"/>
                </a:lnTo>
                <a:close/>
                <a:moveTo>
                  <a:pt x="77" y="67"/>
                </a:moveTo>
                <a:cubicBezTo>
                  <a:pt x="77" y="72"/>
                  <a:pt x="77" y="72"/>
                  <a:pt x="77" y="72"/>
                </a:cubicBezTo>
                <a:cubicBezTo>
                  <a:pt x="0" y="72"/>
                  <a:pt x="0" y="72"/>
                  <a:pt x="0" y="72"/>
                </a:cubicBezTo>
                <a:cubicBezTo>
                  <a:pt x="0" y="67"/>
                  <a:pt x="0" y="67"/>
                  <a:pt x="0" y="67"/>
                </a:cubicBezTo>
                <a:cubicBezTo>
                  <a:pt x="0" y="66"/>
                  <a:pt x="1" y="65"/>
                  <a:pt x="3" y="65"/>
                </a:cubicBezTo>
                <a:cubicBezTo>
                  <a:pt x="74" y="65"/>
                  <a:pt x="74" y="65"/>
                  <a:pt x="74" y="65"/>
                </a:cubicBezTo>
                <a:cubicBezTo>
                  <a:pt x="76" y="65"/>
                  <a:pt x="77" y="66"/>
                  <a:pt x="77" y="67"/>
                </a:cubicBezTo>
                <a:close/>
                <a:moveTo>
                  <a:pt x="20" y="26"/>
                </a:moveTo>
                <a:cubicBezTo>
                  <a:pt x="20" y="57"/>
                  <a:pt x="20" y="57"/>
                  <a:pt x="20" y="57"/>
                </a:cubicBezTo>
                <a:cubicBezTo>
                  <a:pt x="25" y="57"/>
                  <a:pt x="25" y="57"/>
                  <a:pt x="25" y="57"/>
                </a:cubicBezTo>
                <a:cubicBezTo>
                  <a:pt x="25" y="26"/>
                  <a:pt x="25" y="26"/>
                  <a:pt x="25" y="26"/>
                </a:cubicBezTo>
                <a:cubicBezTo>
                  <a:pt x="36" y="26"/>
                  <a:pt x="36" y="26"/>
                  <a:pt x="36" y="26"/>
                </a:cubicBezTo>
                <a:cubicBezTo>
                  <a:pt x="36" y="57"/>
                  <a:pt x="36" y="57"/>
                  <a:pt x="36" y="57"/>
                </a:cubicBezTo>
                <a:cubicBezTo>
                  <a:pt x="41" y="57"/>
                  <a:pt x="41" y="57"/>
                  <a:pt x="41" y="57"/>
                </a:cubicBezTo>
                <a:cubicBezTo>
                  <a:pt x="41" y="26"/>
                  <a:pt x="41" y="26"/>
                  <a:pt x="41" y="26"/>
                </a:cubicBezTo>
                <a:cubicBezTo>
                  <a:pt x="51" y="26"/>
                  <a:pt x="51" y="26"/>
                  <a:pt x="51" y="26"/>
                </a:cubicBezTo>
                <a:cubicBezTo>
                  <a:pt x="51" y="57"/>
                  <a:pt x="51" y="57"/>
                  <a:pt x="51" y="57"/>
                </a:cubicBezTo>
                <a:cubicBezTo>
                  <a:pt x="56" y="57"/>
                  <a:pt x="56" y="57"/>
                  <a:pt x="56" y="57"/>
                </a:cubicBezTo>
                <a:cubicBezTo>
                  <a:pt x="56" y="26"/>
                  <a:pt x="56" y="26"/>
                  <a:pt x="56" y="26"/>
                </a:cubicBezTo>
                <a:cubicBezTo>
                  <a:pt x="67" y="26"/>
                  <a:pt x="67" y="26"/>
                  <a:pt x="67" y="26"/>
                </a:cubicBezTo>
                <a:cubicBezTo>
                  <a:pt x="67" y="57"/>
                  <a:pt x="67" y="57"/>
                  <a:pt x="67" y="57"/>
                </a:cubicBezTo>
                <a:cubicBezTo>
                  <a:pt x="69" y="57"/>
                  <a:pt x="69" y="57"/>
                  <a:pt x="69" y="57"/>
                </a:cubicBezTo>
                <a:cubicBezTo>
                  <a:pt x="70" y="57"/>
                  <a:pt x="72" y="58"/>
                  <a:pt x="72" y="59"/>
                </a:cubicBezTo>
                <a:cubicBezTo>
                  <a:pt x="72" y="62"/>
                  <a:pt x="72" y="62"/>
                  <a:pt x="72" y="62"/>
                </a:cubicBezTo>
                <a:cubicBezTo>
                  <a:pt x="5" y="62"/>
                  <a:pt x="5" y="62"/>
                  <a:pt x="5" y="62"/>
                </a:cubicBezTo>
                <a:cubicBezTo>
                  <a:pt x="5" y="59"/>
                  <a:pt x="5" y="59"/>
                  <a:pt x="5" y="59"/>
                </a:cubicBezTo>
                <a:cubicBezTo>
                  <a:pt x="5" y="58"/>
                  <a:pt x="6" y="57"/>
                  <a:pt x="8" y="57"/>
                </a:cubicBezTo>
                <a:cubicBezTo>
                  <a:pt x="10" y="57"/>
                  <a:pt x="10" y="57"/>
                  <a:pt x="10" y="57"/>
                </a:cubicBezTo>
                <a:cubicBezTo>
                  <a:pt x="10" y="26"/>
                  <a:pt x="10" y="26"/>
                  <a:pt x="10" y="26"/>
                </a:cubicBezTo>
                <a:lnTo>
                  <a:pt x="20" y="26"/>
                </a:lnTo>
                <a:close/>
              </a:path>
            </a:pathLst>
          </a:custGeom>
          <a:solidFill>
            <a:schemeClr val="accent1"/>
          </a:solidFill>
          <a:ln w="9525">
            <a:solidFill>
              <a:schemeClr val="accent1"/>
            </a:solidFill>
            <a:round/>
          </a:ln>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36" name="Oval 35"/>
          <p:cNvSpPr/>
          <p:nvPr/>
        </p:nvSpPr>
        <p:spPr bwMode="auto">
          <a:xfrm>
            <a:off x="2484355" y="1102820"/>
            <a:ext cx="737255" cy="737483"/>
          </a:xfrm>
          <a:prstGeom prst="ellipse">
            <a:avLst/>
          </a:prstGeom>
          <a:solidFill>
            <a:schemeClr val="accent1"/>
          </a:solidFill>
          <a:ln w="28575">
            <a:solidFill>
              <a:schemeClr val="accent1"/>
            </a:solidFill>
            <a:round/>
          </a:ln>
        </p:spPr>
        <p:txBody>
          <a:bodyPr vert="horz" wrap="square" lIns="91440" tIns="45720" rIns="91440" bIns="45720" numCol="1" rtlCol="0" anchor="t" anchorCtr="0" compatLnSpc="1"/>
          <a:lstStyle/>
          <a:p>
            <a:pPr algn="ctr"/>
            <a:endParaRPr lang="en-US" dirty="0">
              <a:latin typeface="微软雅黑" panose="020B0503020204020204" pitchFamily="34" charset="-122"/>
            </a:endParaRPr>
          </a:p>
        </p:txBody>
      </p:sp>
      <p:sp>
        <p:nvSpPr>
          <p:cNvPr id="38" name="Freeform 101"/>
          <p:cNvSpPr>
            <a:spLocks noEditPoints="1"/>
          </p:cNvSpPr>
          <p:nvPr/>
        </p:nvSpPr>
        <p:spPr bwMode="auto">
          <a:xfrm>
            <a:off x="2590481" y="1295639"/>
            <a:ext cx="525004" cy="348001"/>
          </a:xfrm>
          <a:custGeom>
            <a:avLst/>
            <a:gdLst/>
            <a:ahLst/>
            <a:cxnLst>
              <a:cxn ang="0">
                <a:pos x="77" y="43"/>
              </a:cxn>
              <a:cxn ang="0">
                <a:pos x="77" y="47"/>
              </a:cxn>
              <a:cxn ang="0">
                <a:pos x="70" y="51"/>
              </a:cxn>
              <a:cxn ang="0">
                <a:pos x="6" y="51"/>
              </a:cxn>
              <a:cxn ang="0">
                <a:pos x="0" y="47"/>
              </a:cxn>
              <a:cxn ang="0">
                <a:pos x="0" y="43"/>
              </a:cxn>
              <a:cxn ang="0">
                <a:pos x="6" y="43"/>
              </a:cxn>
              <a:cxn ang="0">
                <a:pos x="70" y="43"/>
              </a:cxn>
              <a:cxn ang="0">
                <a:pos x="77" y="43"/>
              </a:cxn>
              <a:cxn ang="0">
                <a:pos x="10" y="34"/>
              </a:cxn>
              <a:cxn ang="0">
                <a:pos x="10" y="6"/>
              </a:cxn>
              <a:cxn ang="0">
                <a:pos x="16" y="0"/>
              </a:cxn>
              <a:cxn ang="0">
                <a:pos x="60" y="0"/>
              </a:cxn>
              <a:cxn ang="0">
                <a:pos x="67" y="6"/>
              </a:cxn>
              <a:cxn ang="0">
                <a:pos x="67" y="34"/>
              </a:cxn>
              <a:cxn ang="0">
                <a:pos x="60" y="41"/>
              </a:cxn>
              <a:cxn ang="0">
                <a:pos x="16" y="41"/>
              </a:cxn>
              <a:cxn ang="0">
                <a:pos x="10" y="34"/>
              </a:cxn>
              <a:cxn ang="0">
                <a:pos x="15" y="34"/>
              </a:cxn>
              <a:cxn ang="0">
                <a:pos x="16" y="36"/>
              </a:cxn>
              <a:cxn ang="0">
                <a:pos x="60" y="36"/>
              </a:cxn>
              <a:cxn ang="0">
                <a:pos x="61" y="34"/>
              </a:cxn>
              <a:cxn ang="0">
                <a:pos x="61" y="6"/>
              </a:cxn>
              <a:cxn ang="0">
                <a:pos x="60" y="5"/>
              </a:cxn>
              <a:cxn ang="0">
                <a:pos x="16" y="5"/>
              </a:cxn>
              <a:cxn ang="0">
                <a:pos x="15" y="6"/>
              </a:cxn>
              <a:cxn ang="0">
                <a:pos x="15" y="34"/>
              </a:cxn>
              <a:cxn ang="0">
                <a:pos x="42" y="47"/>
              </a:cxn>
              <a:cxn ang="0">
                <a:pos x="42" y="46"/>
              </a:cxn>
              <a:cxn ang="0">
                <a:pos x="35" y="46"/>
              </a:cxn>
              <a:cxn ang="0">
                <a:pos x="34" y="47"/>
              </a:cxn>
              <a:cxn ang="0">
                <a:pos x="35" y="47"/>
              </a:cxn>
              <a:cxn ang="0">
                <a:pos x="42" y="47"/>
              </a:cxn>
              <a:cxn ang="0">
                <a:pos x="42" y="4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bg1"/>
          </a:solidFill>
          <a:ln w="9525">
            <a:noFill/>
            <a:round/>
          </a:ln>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34" name="Oval 33"/>
          <p:cNvSpPr/>
          <p:nvPr/>
        </p:nvSpPr>
        <p:spPr bwMode="auto">
          <a:xfrm>
            <a:off x="4880434" y="1102820"/>
            <a:ext cx="737255" cy="737483"/>
          </a:xfrm>
          <a:prstGeom prst="ellipse">
            <a:avLst/>
          </a:prstGeom>
          <a:solidFill>
            <a:schemeClr val="accent2"/>
          </a:solidFill>
          <a:ln w="28575">
            <a:solidFill>
              <a:schemeClr val="accent2"/>
            </a:solidFill>
            <a:round/>
          </a:ln>
        </p:spPr>
        <p:txBody>
          <a:bodyPr vert="horz" wrap="square" lIns="91440" tIns="45720" rIns="91440" bIns="45720" numCol="1" rtlCol="0" anchor="t" anchorCtr="0" compatLnSpc="1"/>
          <a:lstStyle/>
          <a:p>
            <a:pPr algn="ctr"/>
            <a:endParaRPr lang="en-US" dirty="0">
              <a:latin typeface="微软雅黑" panose="020B0503020204020204" pitchFamily="34" charset="-122"/>
            </a:endParaRPr>
          </a:p>
        </p:txBody>
      </p:sp>
      <p:sp>
        <p:nvSpPr>
          <p:cNvPr id="39" name="Freeform 181"/>
          <p:cNvSpPr/>
          <p:nvPr/>
        </p:nvSpPr>
        <p:spPr bwMode="auto">
          <a:xfrm>
            <a:off x="5118271" y="1223073"/>
            <a:ext cx="261581" cy="493132"/>
          </a:xfrm>
          <a:custGeom>
            <a:avLst/>
            <a:gdLst/>
            <a:ahLst/>
            <a:cxnLst>
              <a:cxn ang="0">
                <a:pos x="22" y="60"/>
              </a:cxn>
              <a:cxn ang="0">
                <a:pos x="22" y="67"/>
              </a:cxn>
              <a:cxn ang="0">
                <a:pos x="21" y="68"/>
              </a:cxn>
              <a:cxn ang="0">
                <a:pos x="16" y="68"/>
              </a:cxn>
              <a:cxn ang="0">
                <a:pos x="15" y="67"/>
              </a:cxn>
              <a:cxn ang="0">
                <a:pos x="15" y="60"/>
              </a:cxn>
              <a:cxn ang="0">
                <a:pos x="1" y="53"/>
              </a:cxn>
              <a:cxn ang="0">
                <a:pos x="1" y="52"/>
              </a:cxn>
              <a:cxn ang="0">
                <a:pos x="5" y="46"/>
              </a:cxn>
              <a:cxn ang="0">
                <a:pos x="6" y="46"/>
              </a:cxn>
              <a:cxn ang="0">
                <a:pos x="6" y="46"/>
              </a:cxn>
              <a:cxn ang="0">
                <a:pos x="19" y="51"/>
              </a:cxn>
              <a:cxn ang="0">
                <a:pos x="26" y="45"/>
              </a:cxn>
              <a:cxn ang="0">
                <a:pos x="17" y="38"/>
              </a:cxn>
              <a:cxn ang="0">
                <a:pos x="1" y="22"/>
              </a:cxn>
              <a:cxn ang="0">
                <a:pos x="15" y="8"/>
              </a:cxn>
              <a:cxn ang="0">
                <a:pos x="15" y="1"/>
              </a:cxn>
              <a:cxn ang="0">
                <a:pos x="16" y="0"/>
              </a:cxn>
              <a:cxn ang="0">
                <a:pos x="21" y="0"/>
              </a:cxn>
              <a:cxn ang="0">
                <a:pos x="22" y="1"/>
              </a:cxn>
              <a:cxn ang="0">
                <a:pos x="22" y="8"/>
              </a:cxn>
              <a:cxn ang="0">
                <a:pos x="34" y="13"/>
              </a:cxn>
              <a:cxn ang="0">
                <a:pos x="34" y="14"/>
              </a:cxn>
              <a:cxn ang="0">
                <a:pos x="31" y="20"/>
              </a:cxn>
              <a:cxn ang="0">
                <a:pos x="30" y="20"/>
              </a:cxn>
              <a:cxn ang="0">
                <a:pos x="29" y="20"/>
              </a:cxn>
              <a:cxn ang="0">
                <a:pos x="19" y="16"/>
              </a:cxn>
              <a:cxn ang="0">
                <a:pos x="11" y="22"/>
              </a:cxn>
              <a:cxn ang="0">
                <a:pos x="21" y="30"/>
              </a:cxn>
              <a:cxn ang="0">
                <a:pos x="36" y="45"/>
              </a:cxn>
              <a:cxn ang="0">
                <a:pos x="22" y="60"/>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chemeClr val="bg1"/>
          </a:solidFill>
          <a:ln w="9525">
            <a:noFill/>
            <a:round/>
          </a:ln>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33" name="Oval 32"/>
          <p:cNvSpPr/>
          <p:nvPr/>
        </p:nvSpPr>
        <p:spPr bwMode="auto">
          <a:xfrm>
            <a:off x="6023180" y="1102820"/>
            <a:ext cx="737255" cy="737483"/>
          </a:xfrm>
          <a:prstGeom prst="ellipse">
            <a:avLst/>
          </a:prstGeom>
          <a:noFill/>
          <a:ln w="28575">
            <a:solidFill>
              <a:schemeClr val="accent3"/>
            </a:solidFill>
            <a:round/>
          </a:ln>
        </p:spPr>
        <p:txBody>
          <a:bodyPr vert="horz" wrap="square" lIns="91440" tIns="45720" rIns="91440" bIns="45720" numCol="1" rtlCol="0" anchor="t" anchorCtr="0" compatLnSpc="1"/>
          <a:lstStyle/>
          <a:p>
            <a:pPr algn="ctr"/>
            <a:endParaRPr lang="en-US" dirty="0">
              <a:latin typeface="微软雅黑" panose="020B0503020204020204" pitchFamily="34" charset="-122"/>
            </a:endParaRPr>
          </a:p>
        </p:txBody>
      </p:sp>
      <p:sp>
        <p:nvSpPr>
          <p:cNvPr id="40" name="Freeform 161"/>
          <p:cNvSpPr>
            <a:spLocks noEditPoints="1"/>
          </p:cNvSpPr>
          <p:nvPr/>
        </p:nvSpPr>
        <p:spPr bwMode="auto">
          <a:xfrm>
            <a:off x="6193861" y="1258580"/>
            <a:ext cx="395891" cy="425963"/>
          </a:xfrm>
          <a:custGeom>
            <a:avLst/>
            <a:gdLst/>
            <a:ahLst/>
            <a:cxnLst>
              <a:cxn ang="0">
                <a:pos x="53" y="33"/>
              </a:cxn>
              <a:cxn ang="0">
                <a:pos x="53" y="36"/>
              </a:cxn>
              <a:cxn ang="0">
                <a:pos x="52" y="41"/>
              </a:cxn>
              <a:cxn ang="0">
                <a:pos x="52" y="42"/>
              </a:cxn>
              <a:cxn ang="0">
                <a:pos x="50" y="49"/>
              </a:cxn>
              <a:cxn ang="0">
                <a:pos x="39" y="59"/>
              </a:cxn>
              <a:cxn ang="0">
                <a:pos x="37" y="59"/>
              </a:cxn>
              <a:cxn ang="0">
                <a:pos x="34" y="59"/>
              </a:cxn>
              <a:cxn ang="0">
                <a:pos x="20" y="56"/>
              </a:cxn>
              <a:cxn ang="0">
                <a:pos x="15" y="55"/>
              </a:cxn>
              <a:cxn ang="0">
                <a:pos x="4" y="55"/>
              </a:cxn>
              <a:cxn ang="0">
                <a:pos x="0" y="50"/>
              </a:cxn>
              <a:cxn ang="0">
                <a:pos x="0" y="27"/>
              </a:cxn>
              <a:cxn ang="0">
                <a:pos x="4" y="23"/>
              </a:cxn>
              <a:cxn ang="0">
                <a:pos x="14" y="23"/>
              </a:cxn>
              <a:cxn ang="0">
                <a:pos x="19" y="17"/>
              </a:cxn>
              <a:cxn ang="0">
                <a:pos x="23" y="13"/>
              </a:cxn>
              <a:cxn ang="0">
                <a:pos x="27" y="1"/>
              </a:cxn>
              <a:cxn ang="0">
                <a:pos x="31" y="0"/>
              </a:cxn>
              <a:cxn ang="0">
                <a:pos x="40" y="5"/>
              </a:cxn>
              <a:cxn ang="0">
                <a:pos x="41" y="11"/>
              </a:cxn>
              <a:cxn ang="0">
                <a:pos x="39" y="18"/>
              </a:cxn>
              <a:cxn ang="0">
                <a:pos x="45" y="18"/>
              </a:cxn>
              <a:cxn ang="0">
                <a:pos x="55" y="27"/>
              </a:cxn>
              <a:cxn ang="0">
                <a:pos x="53" y="33"/>
              </a:cxn>
              <a:cxn ang="0">
                <a:pos x="7" y="46"/>
              </a:cxn>
              <a:cxn ang="0">
                <a:pos x="4" y="48"/>
              </a:cxn>
              <a:cxn ang="0">
                <a:pos x="7" y="50"/>
              </a:cxn>
              <a:cxn ang="0">
                <a:pos x="9" y="48"/>
              </a:cxn>
              <a:cxn ang="0">
                <a:pos x="7" y="46"/>
              </a:cxn>
              <a:cxn ang="0">
                <a:pos x="45" y="23"/>
              </a:cxn>
              <a:cxn ang="0">
                <a:pos x="33" y="23"/>
              </a:cxn>
              <a:cxn ang="0">
                <a:pos x="36" y="11"/>
              </a:cxn>
              <a:cxn ang="0">
                <a:pos x="31" y="5"/>
              </a:cxn>
              <a:cxn ang="0">
                <a:pos x="26" y="16"/>
              </a:cxn>
              <a:cxn ang="0">
                <a:pos x="23" y="19"/>
              </a:cxn>
              <a:cxn ang="0">
                <a:pos x="15" y="27"/>
              </a:cxn>
              <a:cxn ang="0">
                <a:pos x="13" y="27"/>
              </a:cxn>
              <a:cxn ang="0">
                <a:pos x="13" y="50"/>
              </a:cxn>
              <a:cxn ang="0">
                <a:pos x="15" y="50"/>
              </a:cxn>
              <a:cxn ang="0">
                <a:pos x="22" y="52"/>
              </a:cxn>
              <a:cxn ang="0">
                <a:pos x="34" y="55"/>
              </a:cxn>
              <a:cxn ang="0">
                <a:pos x="38" y="55"/>
              </a:cxn>
              <a:cxn ang="0">
                <a:pos x="45" y="49"/>
              </a:cxn>
              <a:cxn ang="0">
                <a:pos x="45" y="47"/>
              </a:cxn>
              <a:cxn ang="0">
                <a:pos x="47" y="42"/>
              </a:cxn>
              <a:cxn ang="0">
                <a:pos x="47" y="40"/>
              </a:cxn>
              <a:cxn ang="0">
                <a:pos x="49" y="36"/>
              </a:cxn>
              <a:cxn ang="0">
                <a:pos x="47" y="32"/>
              </a:cxn>
              <a:cxn ang="0">
                <a:pos x="50" y="27"/>
              </a:cxn>
              <a:cxn ang="0">
                <a:pos x="45" y="23"/>
              </a:cxn>
            </a:cxnLst>
            <a:rect l="0" t="0" r="r" b="b"/>
            <a:pathLst>
              <a:path w="55" h="59">
                <a:moveTo>
                  <a:pt x="53" y="33"/>
                </a:moveTo>
                <a:cubicBezTo>
                  <a:pt x="53" y="34"/>
                  <a:pt x="53" y="35"/>
                  <a:pt x="53" y="36"/>
                </a:cubicBezTo>
                <a:cubicBezTo>
                  <a:pt x="53" y="37"/>
                  <a:pt x="53" y="39"/>
                  <a:pt x="52" y="41"/>
                </a:cubicBezTo>
                <a:cubicBezTo>
                  <a:pt x="52" y="41"/>
                  <a:pt x="52" y="42"/>
                  <a:pt x="52" y="42"/>
                </a:cubicBezTo>
                <a:cubicBezTo>
                  <a:pt x="52" y="45"/>
                  <a:pt x="51" y="47"/>
                  <a:pt x="50" y="49"/>
                </a:cubicBezTo>
                <a:cubicBezTo>
                  <a:pt x="50" y="55"/>
                  <a:pt x="45" y="59"/>
                  <a:pt x="39" y="59"/>
                </a:cubicBezTo>
                <a:cubicBezTo>
                  <a:pt x="37" y="59"/>
                  <a:pt x="37" y="59"/>
                  <a:pt x="37" y="59"/>
                </a:cubicBezTo>
                <a:cubicBezTo>
                  <a:pt x="34" y="59"/>
                  <a:pt x="34" y="59"/>
                  <a:pt x="34" y="59"/>
                </a:cubicBezTo>
                <a:cubicBezTo>
                  <a:pt x="29" y="59"/>
                  <a:pt x="24" y="58"/>
                  <a:pt x="20" y="56"/>
                </a:cubicBezTo>
                <a:cubicBezTo>
                  <a:pt x="19" y="56"/>
                  <a:pt x="16" y="55"/>
                  <a:pt x="15" y="55"/>
                </a:cubicBezTo>
                <a:cubicBezTo>
                  <a:pt x="4" y="55"/>
                  <a:pt x="4" y="55"/>
                  <a:pt x="4" y="55"/>
                </a:cubicBezTo>
                <a:cubicBezTo>
                  <a:pt x="2" y="55"/>
                  <a:pt x="0" y="53"/>
                  <a:pt x="0" y="50"/>
                </a:cubicBezTo>
                <a:cubicBezTo>
                  <a:pt x="0" y="27"/>
                  <a:pt x="0" y="27"/>
                  <a:pt x="0" y="27"/>
                </a:cubicBezTo>
                <a:cubicBezTo>
                  <a:pt x="0" y="25"/>
                  <a:pt x="2" y="23"/>
                  <a:pt x="4" y="23"/>
                </a:cubicBezTo>
                <a:cubicBezTo>
                  <a:pt x="14" y="23"/>
                  <a:pt x="14" y="23"/>
                  <a:pt x="14" y="23"/>
                </a:cubicBezTo>
                <a:cubicBezTo>
                  <a:pt x="16" y="22"/>
                  <a:pt x="18" y="19"/>
                  <a:pt x="19" y="17"/>
                </a:cubicBezTo>
                <a:cubicBezTo>
                  <a:pt x="20" y="16"/>
                  <a:pt x="21" y="14"/>
                  <a:pt x="23" y="13"/>
                </a:cubicBezTo>
                <a:cubicBezTo>
                  <a:pt x="25" y="10"/>
                  <a:pt x="24" y="5"/>
                  <a:pt x="27" y="1"/>
                </a:cubicBezTo>
                <a:cubicBezTo>
                  <a:pt x="28" y="0"/>
                  <a:pt x="29" y="0"/>
                  <a:pt x="31" y="0"/>
                </a:cubicBezTo>
                <a:cubicBezTo>
                  <a:pt x="34" y="0"/>
                  <a:pt x="38" y="1"/>
                  <a:pt x="40" y="5"/>
                </a:cubicBezTo>
                <a:cubicBezTo>
                  <a:pt x="41" y="7"/>
                  <a:pt x="41" y="9"/>
                  <a:pt x="41" y="11"/>
                </a:cubicBezTo>
                <a:cubicBezTo>
                  <a:pt x="41" y="14"/>
                  <a:pt x="40" y="16"/>
                  <a:pt x="39" y="18"/>
                </a:cubicBezTo>
                <a:cubicBezTo>
                  <a:pt x="45" y="18"/>
                  <a:pt x="45" y="18"/>
                  <a:pt x="45" y="18"/>
                </a:cubicBezTo>
                <a:cubicBezTo>
                  <a:pt x="50" y="18"/>
                  <a:pt x="55" y="22"/>
                  <a:pt x="55" y="27"/>
                </a:cubicBezTo>
                <a:cubicBezTo>
                  <a:pt x="55" y="29"/>
                  <a:pt x="54" y="31"/>
                  <a:pt x="53" y="33"/>
                </a:cubicBezTo>
                <a:close/>
                <a:moveTo>
                  <a:pt x="7" y="46"/>
                </a:moveTo>
                <a:cubicBezTo>
                  <a:pt x="5" y="46"/>
                  <a:pt x="4" y="47"/>
                  <a:pt x="4" y="48"/>
                </a:cubicBezTo>
                <a:cubicBezTo>
                  <a:pt x="4" y="49"/>
                  <a:pt x="5" y="50"/>
                  <a:pt x="7" y="50"/>
                </a:cubicBezTo>
                <a:cubicBezTo>
                  <a:pt x="8" y="50"/>
                  <a:pt x="9" y="49"/>
                  <a:pt x="9" y="48"/>
                </a:cubicBezTo>
                <a:cubicBezTo>
                  <a:pt x="9" y="47"/>
                  <a:pt x="8" y="46"/>
                  <a:pt x="7" y="46"/>
                </a:cubicBezTo>
                <a:close/>
                <a:moveTo>
                  <a:pt x="45" y="23"/>
                </a:moveTo>
                <a:cubicBezTo>
                  <a:pt x="33" y="23"/>
                  <a:pt x="33" y="23"/>
                  <a:pt x="33" y="23"/>
                </a:cubicBezTo>
                <a:cubicBezTo>
                  <a:pt x="33" y="19"/>
                  <a:pt x="36" y="16"/>
                  <a:pt x="36" y="11"/>
                </a:cubicBezTo>
                <a:cubicBezTo>
                  <a:pt x="36" y="7"/>
                  <a:pt x="36" y="5"/>
                  <a:pt x="31" y="5"/>
                </a:cubicBezTo>
                <a:cubicBezTo>
                  <a:pt x="28" y="7"/>
                  <a:pt x="30" y="12"/>
                  <a:pt x="26" y="16"/>
                </a:cubicBezTo>
                <a:cubicBezTo>
                  <a:pt x="25" y="17"/>
                  <a:pt x="24" y="18"/>
                  <a:pt x="23" y="19"/>
                </a:cubicBezTo>
                <a:cubicBezTo>
                  <a:pt x="22" y="21"/>
                  <a:pt x="17" y="27"/>
                  <a:pt x="15" y="27"/>
                </a:cubicBezTo>
                <a:cubicBezTo>
                  <a:pt x="13" y="27"/>
                  <a:pt x="13" y="27"/>
                  <a:pt x="13" y="27"/>
                </a:cubicBezTo>
                <a:cubicBezTo>
                  <a:pt x="13" y="50"/>
                  <a:pt x="13" y="50"/>
                  <a:pt x="13" y="50"/>
                </a:cubicBezTo>
                <a:cubicBezTo>
                  <a:pt x="15" y="50"/>
                  <a:pt x="15" y="50"/>
                  <a:pt x="15" y="50"/>
                </a:cubicBezTo>
                <a:cubicBezTo>
                  <a:pt x="17" y="50"/>
                  <a:pt x="20" y="52"/>
                  <a:pt x="22" y="52"/>
                </a:cubicBezTo>
                <a:cubicBezTo>
                  <a:pt x="26" y="54"/>
                  <a:pt x="30" y="55"/>
                  <a:pt x="34" y="55"/>
                </a:cubicBezTo>
                <a:cubicBezTo>
                  <a:pt x="38" y="55"/>
                  <a:pt x="38" y="55"/>
                  <a:pt x="38" y="55"/>
                </a:cubicBezTo>
                <a:cubicBezTo>
                  <a:pt x="42" y="55"/>
                  <a:pt x="45" y="53"/>
                  <a:pt x="45" y="49"/>
                </a:cubicBezTo>
                <a:cubicBezTo>
                  <a:pt x="45" y="48"/>
                  <a:pt x="45" y="47"/>
                  <a:pt x="45" y="47"/>
                </a:cubicBezTo>
                <a:cubicBezTo>
                  <a:pt x="47" y="46"/>
                  <a:pt x="47" y="44"/>
                  <a:pt x="47" y="42"/>
                </a:cubicBezTo>
                <a:cubicBezTo>
                  <a:pt x="47" y="41"/>
                  <a:pt x="47" y="41"/>
                  <a:pt x="47" y="40"/>
                </a:cubicBezTo>
                <a:cubicBezTo>
                  <a:pt x="48" y="39"/>
                  <a:pt x="49" y="37"/>
                  <a:pt x="49" y="36"/>
                </a:cubicBezTo>
                <a:cubicBezTo>
                  <a:pt x="49" y="34"/>
                  <a:pt x="48" y="33"/>
                  <a:pt x="47" y="32"/>
                </a:cubicBezTo>
                <a:cubicBezTo>
                  <a:pt x="49" y="32"/>
                  <a:pt x="50" y="29"/>
                  <a:pt x="50" y="27"/>
                </a:cubicBezTo>
                <a:cubicBezTo>
                  <a:pt x="50" y="25"/>
                  <a:pt x="48" y="23"/>
                  <a:pt x="45" y="23"/>
                </a:cubicBezTo>
                <a:close/>
              </a:path>
            </a:pathLst>
          </a:custGeom>
          <a:solidFill>
            <a:schemeClr val="accent3"/>
          </a:solidFill>
          <a:ln w="9525">
            <a:solidFill>
              <a:schemeClr val="accent3"/>
            </a:solidFill>
            <a:round/>
          </a:ln>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35" name="Oval 34"/>
          <p:cNvSpPr/>
          <p:nvPr/>
        </p:nvSpPr>
        <p:spPr bwMode="auto">
          <a:xfrm>
            <a:off x="3651676" y="1102820"/>
            <a:ext cx="737255" cy="737483"/>
          </a:xfrm>
          <a:prstGeom prst="ellipse">
            <a:avLst/>
          </a:prstGeom>
          <a:noFill/>
          <a:ln w="28575">
            <a:solidFill>
              <a:schemeClr val="accent2"/>
            </a:solidFill>
            <a:round/>
          </a:ln>
        </p:spPr>
        <p:txBody>
          <a:bodyPr vert="horz" wrap="square" lIns="91440" tIns="45720" rIns="91440" bIns="45720" numCol="1" rtlCol="0" anchor="t" anchorCtr="0" compatLnSpc="1"/>
          <a:lstStyle/>
          <a:p>
            <a:pPr algn="ctr"/>
            <a:endParaRPr lang="en-US" dirty="0">
              <a:latin typeface="微软雅黑" panose="020B0503020204020204" pitchFamily="34" charset="-122"/>
            </a:endParaRPr>
          </a:p>
        </p:txBody>
      </p:sp>
      <p:sp>
        <p:nvSpPr>
          <p:cNvPr id="41" name="Freeform 103"/>
          <p:cNvSpPr>
            <a:spLocks noEditPoints="1"/>
          </p:cNvSpPr>
          <p:nvPr/>
        </p:nvSpPr>
        <p:spPr bwMode="auto">
          <a:xfrm>
            <a:off x="3865823" y="1225917"/>
            <a:ext cx="333535" cy="491288"/>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accent2"/>
          </a:solidFill>
          <a:ln w="9525">
            <a:solidFill>
              <a:schemeClr val="accent2"/>
            </a:solidFill>
            <a:round/>
          </a:ln>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32" name="Oval 31"/>
          <p:cNvSpPr/>
          <p:nvPr/>
        </p:nvSpPr>
        <p:spPr bwMode="auto">
          <a:xfrm>
            <a:off x="6981612" y="1102820"/>
            <a:ext cx="737255" cy="737483"/>
          </a:xfrm>
          <a:prstGeom prst="ellipse">
            <a:avLst/>
          </a:prstGeom>
          <a:solidFill>
            <a:schemeClr val="accent3"/>
          </a:solidFill>
          <a:ln w="28575">
            <a:solidFill>
              <a:schemeClr val="accent3"/>
            </a:solidFill>
            <a:round/>
          </a:ln>
        </p:spPr>
        <p:txBody>
          <a:bodyPr vert="horz" wrap="square" lIns="91440" tIns="45720" rIns="91440" bIns="45720" numCol="1" rtlCol="0" anchor="t" anchorCtr="0" compatLnSpc="1"/>
          <a:lstStyle/>
          <a:p>
            <a:pPr algn="ctr"/>
            <a:endParaRPr lang="en-US" dirty="0">
              <a:latin typeface="微软雅黑" panose="020B0503020204020204" pitchFamily="34" charset="-122"/>
            </a:endParaRPr>
          </a:p>
        </p:txBody>
      </p:sp>
      <p:sp>
        <p:nvSpPr>
          <p:cNvPr id="42" name="Freeform 130"/>
          <p:cNvSpPr>
            <a:spLocks noChangeAspect="1" noEditPoints="1"/>
          </p:cNvSpPr>
          <p:nvPr/>
        </p:nvSpPr>
        <p:spPr bwMode="auto">
          <a:xfrm>
            <a:off x="7142344" y="1263603"/>
            <a:ext cx="415790" cy="415918"/>
          </a:xfrm>
          <a:custGeom>
            <a:avLst/>
            <a:gdLst/>
            <a:ahLst/>
            <a:cxnLst>
              <a:cxn ang="0">
                <a:pos x="62" y="67"/>
              </a:cxn>
              <a:cxn ang="0">
                <a:pos x="59" y="66"/>
              </a:cxn>
              <a:cxn ang="0">
                <a:pos x="45" y="52"/>
              </a:cxn>
              <a:cxn ang="0">
                <a:pos x="29" y="57"/>
              </a:cxn>
              <a:cxn ang="0">
                <a:pos x="0" y="29"/>
              </a:cxn>
              <a:cxn ang="0">
                <a:pos x="29" y="0"/>
              </a:cxn>
              <a:cxn ang="0">
                <a:pos x="57" y="29"/>
              </a:cxn>
              <a:cxn ang="0">
                <a:pos x="52" y="45"/>
              </a:cxn>
              <a:cxn ang="0">
                <a:pos x="66" y="59"/>
              </a:cxn>
              <a:cxn ang="0">
                <a:pos x="67" y="62"/>
              </a:cxn>
              <a:cxn ang="0">
                <a:pos x="62" y="67"/>
              </a:cxn>
              <a:cxn ang="0">
                <a:pos x="29" y="11"/>
              </a:cxn>
              <a:cxn ang="0">
                <a:pos x="11" y="29"/>
              </a:cxn>
              <a:cxn ang="0">
                <a:pos x="29" y="47"/>
              </a:cxn>
              <a:cxn ang="0">
                <a:pos x="47" y="29"/>
              </a:cxn>
              <a:cxn ang="0">
                <a:pos x="29" y="11"/>
              </a:cxn>
              <a:cxn ang="0">
                <a:pos x="42" y="30"/>
              </a:cxn>
              <a:cxn ang="0">
                <a:pos x="40" y="31"/>
              </a:cxn>
              <a:cxn ang="0">
                <a:pos x="31" y="31"/>
              </a:cxn>
              <a:cxn ang="0">
                <a:pos x="31" y="40"/>
              </a:cxn>
              <a:cxn ang="0">
                <a:pos x="30" y="42"/>
              </a:cxn>
              <a:cxn ang="0">
                <a:pos x="27" y="42"/>
              </a:cxn>
              <a:cxn ang="0">
                <a:pos x="26" y="40"/>
              </a:cxn>
              <a:cxn ang="0">
                <a:pos x="26" y="31"/>
              </a:cxn>
              <a:cxn ang="0">
                <a:pos x="17" y="31"/>
              </a:cxn>
              <a:cxn ang="0">
                <a:pos x="16" y="30"/>
              </a:cxn>
              <a:cxn ang="0">
                <a:pos x="16" y="27"/>
              </a:cxn>
              <a:cxn ang="0">
                <a:pos x="17" y="26"/>
              </a:cxn>
              <a:cxn ang="0">
                <a:pos x="26" y="26"/>
              </a:cxn>
              <a:cxn ang="0">
                <a:pos x="26" y="17"/>
              </a:cxn>
              <a:cxn ang="0">
                <a:pos x="27" y="16"/>
              </a:cxn>
              <a:cxn ang="0">
                <a:pos x="30" y="16"/>
              </a:cxn>
              <a:cxn ang="0">
                <a:pos x="31" y="17"/>
              </a:cxn>
              <a:cxn ang="0">
                <a:pos x="31" y="26"/>
              </a:cxn>
              <a:cxn ang="0">
                <a:pos x="40" y="26"/>
              </a:cxn>
              <a:cxn ang="0">
                <a:pos x="42" y="27"/>
              </a:cxn>
              <a:cxn ang="0">
                <a:pos x="42" y="30"/>
              </a:cxn>
            </a:cxnLst>
            <a:rect l="0" t="0" r="r" b="b"/>
            <a:pathLst>
              <a:path w="67" h="67">
                <a:moveTo>
                  <a:pt x="62" y="67"/>
                </a:moveTo>
                <a:cubicBezTo>
                  <a:pt x="61" y="67"/>
                  <a:pt x="59" y="67"/>
                  <a:pt x="59" y="66"/>
                </a:cubicBezTo>
                <a:cubicBezTo>
                  <a:pt x="45" y="52"/>
                  <a:pt x="45" y="52"/>
                  <a:pt x="45" y="52"/>
                </a:cubicBezTo>
                <a:cubicBezTo>
                  <a:pt x="40" y="55"/>
                  <a:pt x="34" y="57"/>
                  <a:pt x="29" y="57"/>
                </a:cubicBezTo>
                <a:cubicBezTo>
                  <a:pt x="13" y="57"/>
                  <a:pt x="0" y="44"/>
                  <a:pt x="0" y="29"/>
                </a:cubicBezTo>
                <a:cubicBezTo>
                  <a:pt x="0" y="13"/>
                  <a:pt x="13" y="0"/>
                  <a:pt x="29" y="0"/>
                </a:cubicBezTo>
                <a:cubicBezTo>
                  <a:pt x="44" y="0"/>
                  <a:pt x="57" y="13"/>
                  <a:pt x="57" y="29"/>
                </a:cubicBezTo>
                <a:cubicBezTo>
                  <a:pt x="57" y="34"/>
                  <a:pt x="55" y="40"/>
                  <a:pt x="52" y="45"/>
                </a:cubicBezTo>
                <a:cubicBezTo>
                  <a:pt x="66" y="59"/>
                  <a:pt x="66" y="59"/>
                  <a:pt x="66" y="59"/>
                </a:cubicBezTo>
                <a:cubicBezTo>
                  <a:pt x="67" y="59"/>
                  <a:pt x="67" y="61"/>
                  <a:pt x="67" y="62"/>
                </a:cubicBezTo>
                <a:cubicBezTo>
                  <a:pt x="67" y="65"/>
                  <a:pt x="65" y="67"/>
                  <a:pt x="62" y="67"/>
                </a:cubicBezTo>
                <a:close/>
                <a:moveTo>
                  <a:pt x="29" y="11"/>
                </a:moveTo>
                <a:cubicBezTo>
                  <a:pt x="19" y="11"/>
                  <a:pt x="11" y="19"/>
                  <a:pt x="11" y="29"/>
                </a:cubicBezTo>
                <a:cubicBezTo>
                  <a:pt x="11" y="39"/>
                  <a:pt x="19" y="47"/>
                  <a:pt x="29" y="47"/>
                </a:cubicBezTo>
                <a:cubicBezTo>
                  <a:pt x="39" y="47"/>
                  <a:pt x="47" y="39"/>
                  <a:pt x="47" y="29"/>
                </a:cubicBezTo>
                <a:cubicBezTo>
                  <a:pt x="47" y="19"/>
                  <a:pt x="39" y="11"/>
                  <a:pt x="29" y="11"/>
                </a:cubicBezTo>
                <a:close/>
                <a:moveTo>
                  <a:pt x="42" y="30"/>
                </a:moveTo>
                <a:cubicBezTo>
                  <a:pt x="42" y="31"/>
                  <a:pt x="41" y="31"/>
                  <a:pt x="40" y="31"/>
                </a:cubicBezTo>
                <a:cubicBezTo>
                  <a:pt x="31" y="31"/>
                  <a:pt x="31" y="31"/>
                  <a:pt x="31" y="31"/>
                </a:cubicBezTo>
                <a:cubicBezTo>
                  <a:pt x="31" y="40"/>
                  <a:pt x="31" y="40"/>
                  <a:pt x="31" y="40"/>
                </a:cubicBezTo>
                <a:cubicBezTo>
                  <a:pt x="31" y="41"/>
                  <a:pt x="31" y="42"/>
                  <a:pt x="30" y="42"/>
                </a:cubicBezTo>
                <a:cubicBezTo>
                  <a:pt x="27" y="42"/>
                  <a:pt x="27" y="42"/>
                  <a:pt x="27" y="42"/>
                </a:cubicBezTo>
                <a:cubicBezTo>
                  <a:pt x="27" y="42"/>
                  <a:pt x="26" y="41"/>
                  <a:pt x="26" y="40"/>
                </a:cubicBezTo>
                <a:cubicBezTo>
                  <a:pt x="26" y="31"/>
                  <a:pt x="26" y="31"/>
                  <a:pt x="26" y="31"/>
                </a:cubicBezTo>
                <a:cubicBezTo>
                  <a:pt x="17" y="31"/>
                  <a:pt x="17" y="31"/>
                  <a:pt x="17" y="31"/>
                </a:cubicBezTo>
                <a:cubicBezTo>
                  <a:pt x="17" y="31"/>
                  <a:pt x="16" y="31"/>
                  <a:pt x="16" y="30"/>
                </a:cubicBezTo>
                <a:cubicBezTo>
                  <a:pt x="16" y="27"/>
                  <a:pt x="16" y="27"/>
                  <a:pt x="16" y="27"/>
                </a:cubicBezTo>
                <a:cubicBezTo>
                  <a:pt x="16" y="27"/>
                  <a:pt x="17" y="26"/>
                  <a:pt x="17" y="26"/>
                </a:cubicBezTo>
                <a:cubicBezTo>
                  <a:pt x="26" y="26"/>
                  <a:pt x="26" y="26"/>
                  <a:pt x="26" y="26"/>
                </a:cubicBezTo>
                <a:cubicBezTo>
                  <a:pt x="26" y="17"/>
                  <a:pt x="26" y="17"/>
                  <a:pt x="26" y="17"/>
                </a:cubicBezTo>
                <a:cubicBezTo>
                  <a:pt x="26" y="16"/>
                  <a:pt x="27" y="16"/>
                  <a:pt x="27" y="16"/>
                </a:cubicBezTo>
                <a:cubicBezTo>
                  <a:pt x="30" y="16"/>
                  <a:pt x="30" y="16"/>
                  <a:pt x="30" y="16"/>
                </a:cubicBezTo>
                <a:cubicBezTo>
                  <a:pt x="31" y="16"/>
                  <a:pt x="31" y="16"/>
                  <a:pt x="31" y="17"/>
                </a:cubicBezTo>
                <a:cubicBezTo>
                  <a:pt x="31" y="26"/>
                  <a:pt x="31" y="26"/>
                  <a:pt x="31" y="26"/>
                </a:cubicBezTo>
                <a:cubicBezTo>
                  <a:pt x="40" y="26"/>
                  <a:pt x="40" y="26"/>
                  <a:pt x="40" y="26"/>
                </a:cubicBezTo>
                <a:cubicBezTo>
                  <a:pt x="41" y="26"/>
                  <a:pt x="42" y="27"/>
                  <a:pt x="42" y="27"/>
                </a:cubicBezTo>
                <a:lnTo>
                  <a:pt x="42" y="30"/>
                </a:lnTo>
                <a:close/>
              </a:path>
            </a:pathLst>
          </a:custGeom>
          <a:solidFill>
            <a:schemeClr val="bg1"/>
          </a:solidFill>
          <a:ln w="9525">
            <a:noFill/>
            <a:round/>
          </a:ln>
        </p:spPr>
        <p:txBody>
          <a:bodyPr vert="horz" wrap="square" lIns="91440" tIns="45720" rIns="91440" bIns="45720" numCol="1" anchor="t" anchorCtr="0" compatLnSpc="1"/>
          <a:lstStyle/>
          <a:p>
            <a:endParaRPr lang="en-US" dirty="0">
              <a:latin typeface="微软雅黑" panose="020B0503020204020204" pitchFamily="34" charset="-122"/>
            </a:endParaRPr>
          </a:p>
        </p:txBody>
      </p:sp>
      <p:sp>
        <p:nvSpPr>
          <p:cNvPr id="43" name="TextBox 42"/>
          <p:cNvSpPr txBox="1"/>
          <p:nvPr/>
        </p:nvSpPr>
        <p:spPr>
          <a:xfrm>
            <a:off x="5599371" y="4100972"/>
            <a:ext cx="2119496" cy="261610"/>
          </a:xfrm>
          <a:prstGeom prst="rect">
            <a:avLst/>
          </a:prstGeom>
          <a:noFill/>
        </p:spPr>
        <p:txBody>
          <a:bodyPr wrap="square" lIns="0" tIns="0" rIns="0" bIns="0" rtlCol="0">
            <a:spAutoFit/>
          </a:bodyPr>
          <a:lstStyle/>
          <a:p>
            <a:r>
              <a:rPr lang="zh-CN" altLang="en-US" sz="900" dirty="0">
                <a:solidFill>
                  <a:schemeClr val="bg1">
                    <a:lumMod val="65000"/>
                  </a:schemeClr>
                </a:solidFill>
                <a:latin typeface="微软雅黑" panose="020B0503020204020204" pitchFamily="34" charset="-122"/>
                <a:ea typeface="微软雅黑" panose="020B0503020204020204" pitchFamily="34" charset="-122"/>
              </a:rPr>
              <a:t>单击此处编辑内容，</a:t>
            </a:r>
            <a:r>
              <a:rPr lang="zh-CN" altLang="en-US" sz="800" dirty="0">
                <a:solidFill>
                  <a:schemeClr val="bg1">
                    <a:lumMod val="65000"/>
                  </a:schemeClr>
                </a:solidFill>
                <a:latin typeface="微软雅黑" panose="020B0503020204020204" pitchFamily="34" charset="-122"/>
                <a:ea typeface="微软雅黑" panose="020B0503020204020204" pitchFamily="34" charset="-122"/>
              </a:rPr>
              <a:t>建议您在展示时采用微软雅黑字体</a:t>
            </a:r>
            <a:endParaRPr lang="en-US" sz="800" dirty="0">
              <a:solidFill>
                <a:schemeClr val="bg1">
                  <a:lumMod val="65000"/>
                </a:schemeClr>
              </a:solidFill>
              <a:latin typeface="微软雅黑" panose="020B0503020204020204" pitchFamily="34" charset="-122"/>
            </a:endParaRPr>
          </a:p>
        </p:txBody>
      </p:sp>
      <p:sp>
        <p:nvSpPr>
          <p:cNvPr id="44" name="TextBox 43"/>
          <p:cNvSpPr txBox="1"/>
          <p:nvPr/>
        </p:nvSpPr>
        <p:spPr>
          <a:xfrm>
            <a:off x="1425133" y="4100972"/>
            <a:ext cx="2276024" cy="276999"/>
          </a:xfrm>
          <a:prstGeom prst="rect">
            <a:avLst/>
          </a:prstGeom>
          <a:noFill/>
        </p:spPr>
        <p:txBody>
          <a:bodyPr wrap="square" lIns="0" tIns="0" rIns="0" bIns="0" rtlCol="0">
            <a:spAutoFit/>
          </a:bodyPr>
          <a:lstStyle/>
          <a:p>
            <a:pPr algn="r"/>
            <a:r>
              <a:rPr lang="zh-CN" altLang="en-US" sz="900" dirty="0">
                <a:solidFill>
                  <a:schemeClr val="bg1">
                    <a:lumMod val="65000"/>
                  </a:schemeClr>
                </a:solidFill>
                <a:latin typeface="微软雅黑" panose="020B0503020204020204" pitchFamily="34" charset="-122"/>
                <a:ea typeface="微软雅黑" panose="020B0503020204020204" pitchFamily="34" charset="-122"/>
              </a:rPr>
              <a:t>单击此处编辑内容，建议您在展示时采用微软雅黑字体</a:t>
            </a:r>
            <a:endParaRPr lang="en-US" sz="900" dirty="0">
              <a:solidFill>
                <a:schemeClr val="bg1">
                  <a:lumMod val="65000"/>
                </a:schemeClr>
              </a:solidFill>
              <a:latin typeface="微软雅黑" panose="020B0503020204020204" pitchFamily="34" charset="-122"/>
            </a:endParaRPr>
          </a:p>
        </p:txBody>
      </p:sp>
      <p:sp>
        <p:nvSpPr>
          <p:cNvPr id="45" name="TextBox 44"/>
          <p:cNvSpPr txBox="1"/>
          <p:nvPr/>
        </p:nvSpPr>
        <p:spPr>
          <a:xfrm>
            <a:off x="5587227" y="3905424"/>
            <a:ext cx="923330" cy="184723"/>
          </a:xfrm>
          <a:prstGeom prst="rect">
            <a:avLst/>
          </a:prstGeom>
          <a:noFill/>
        </p:spPr>
        <p:txBody>
          <a:bodyPr wrap="none" lIns="0" tIns="0" rIns="0" bIns="0" rtlCol="0" anchor="t">
            <a:spAutoFit/>
          </a:bodyPr>
          <a:lstStyle/>
          <a:p>
            <a:pPr lvl="0"/>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单击添加标题</a:t>
            </a:r>
            <a:endParaRPr lang="en-US" altLang="zh-CN" dirty="0">
              <a:solidFill>
                <a:schemeClr val="tx1">
                  <a:lumMod val="50000"/>
                  <a:lumOff val="50000"/>
                </a:schemeClr>
              </a:solidFill>
              <a:latin typeface="Bebas Neue" panose="020B0606020202050201" pitchFamily="34" charset="0"/>
              <a:ea typeface="微软雅黑" panose="020B0503020204020204" pitchFamily="34" charset="-122"/>
            </a:endParaRPr>
          </a:p>
        </p:txBody>
      </p:sp>
      <p:sp>
        <p:nvSpPr>
          <p:cNvPr id="46" name="TextBox 45"/>
          <p:cNvSpPr txBox="1"/>
          <p:nvPr/>
        </p:nvSpPr>
        <p:spPr>
          <a:xfrm>
            <a:off x="2791059" y="3921882"/>
            <a:ext cx="923330" cy="184723"/>
          </a:xfrm>
          <a:prstGeom prst="rect">
            <a:avLst/>
          </a:prstGeom>
          <a:noFill/>
        </p:spPr>
        <p:txBody>
          <a:bodyPr wrap="none" lIns="0" tIns="0" rIns="0" bIns="0" rtlCol="0" anchor="t">
            <a:spAutoFit/>
          </a:bodyPr>
          <a:lstStyle/>
          <a:p>
            <a:pPr lvl="0" algn="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单击添加标题</a:t>
            </a:r>
            <a:endParaRPr lang="en-US" altLang="zh-CN" dirty="0">
              <a:solidFill>
                <a:schemeClr val="tx1">
                  <a:lumMod val="50000"/>
                  <a:lumOff val="50000"/>
                </a:schemeClr>
              </a:solidFill>
              <a:latin typeface="Bebas Neue" panose="020B0606020202050201" pitchFamily="34" charset="0"/>
              <a:ea typeface="微软雅黑" panose="020B0503020204020204" pitchFamily="34" charset="-122"/>
            </a:endParaRPr>
          </a:p>
        </p:txBody>
      </p:sp>
    </p:spTree>
    <p:extLst>
      <p:ext uri="{BB962C8B-B14F-4D97-AF65-F5344CB8AC3E}">
        <p14:creationId xmlns:p14="http://schemas.microsoft.com/office/powerpoint/2010/main" val="817263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p:cNvGrpSpPr/>
          <p:nvPr/>
        </p:nvGrpSpPr>
        <p:grpSpPr>
          <a:xfrm>
            <a:off x="4028904" y="1374944"/>
            <a:ext cx="5114846" cy="3275619"/>
            <a:chOff x="6625864" y="1832111"/>
            <a:chExt cx="6820169" cy="4367730"/>
          </a:xfrm>
        </p:grpSpPr>
        <p:sp>
          <p:nvSpPr>
            <p:cNvPr id="95" name="Freeform 94"/>
            <p:cNvSpPr>
              <a:spLocks/>
            </p:cNvSpPr>
            <p:nvPr/>
          </p:nvSpPr>
          <p:spPr bwMode="auto">
            <a:xfrm>
              <a:off x="8676705" y="2559254"/>
              <a:ext cx="4769328" cy="727142"/>
            </a:xfrm>
            <a:custGeom>
              <a:avLst/>
              <a:gdLst>
                <a:gd name="connsiteX0" fmla="*/ 121465 w 4769328"/>
                <a:gd name="connsiteY0" fmla="*/ 0 h 727142"/>
                <a:gd name="connsiteX1" fmla="*/ 1221333 w 4769328"/>
                <a:gd name="connsiteY1" fmla="*/ 0 h 727142"/>
                <a:gd name="connsiteX2" fmla="*/ 1234446 w 4769328"/>
                <a:gd name="connsiteY2" fmla="*/ 6816 h 727142"/>
                <a:gd name="connsiteX3" fmla="*/ 1278775 w 4769328"/>
                <a:gd name="connsiteY3" fmla="*/ 43169 h 727142"/>
                <a:gd name="connsiteX4" fmla="*/ 1470324 w 4769328"/>
                <a:gd name="connsiteY4" fmla="*/ 253901 h 727142"/>
                <a:gd name="connsiteX5" fmla="*/ 1587382 w 4769328"/>
                <a:gd name="connsiteY5" fmla="*/ 300730 h 727142"/>
                <a:gd name="connsiteX6" fmla="*/ 1725723 w 4769328"/>
                <a:gd name="connsiteY6" fmla="*/ 307116 h 727142"/>
                <a:gd name="connsiteX7" fmla="*/ 1749135 w 4769328"/>
                <a:gd name="connsiteY7" fmla="*/ 45297 h 727142"/>
                <a:gd name="connsiteX8" fmla="*/ 1734004 w 4769328"/>
                <a:gd name="connsiteY8" fmla="*/ 3424 h 727142"/>
                <a:gd name="connsiteX9" fmla="*/ 1730442 w 4769328"/>
                <a:gd name="connsiteY9" fmla="*/ 0 h 727142"/>
                <a:gd name="connsiteX10" fmla="*/ 4769328 w 4769328"/>
                <a:gd name="connsiteY10" fmla="*/ 0 h 727142"/>
                <a:gd name="connsiteX11" fmla="*/ 4769328 w 4769328"/>
                <a:gd name="connsiteY11" fmla="*/ 727142 h 727142"/>
                <a:gd name="connsiteX12" fmla="*/ 306555 w 4769328"/>
                <a:gd name="connsiteY12" fmla="*/ 727142 h 727142"/>
                <a:gd name="connsiteX13" fmla="*/ 304002 w 4769328"/>
                <a:gd name="connsiteY13" fmla="*/ 717937 h 727142"/>
                <a:gd name="connsiteX14" fmla="*/ 12422 w 4769328"/>
                <a:gd name="connsiteY14" fmla="*/ 92127 h 727142"/>
                <a:gd name="connsiteX15" fmla="*/ 25192 w 4769328"/>
                <a:gd name="connsiteY15" fmla="*/ 19754 h 727142"/>
                <a:gd name="connsiteX16" fmla="*/ 108845 w 4769328"/>
                <a:gd name="connsiteY16" fmla="*/ 3478 h 727142"/>
                <a:gd name="connsiteX17" fmla="*/ 121465 w 4769328"/>
                <a:gd name="connsiteY17" fmla="*/ 0 h 72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69328" h="727142">
                  <a:moveTo>
                    <a:pt x="121465" y="0"/>
                  </a:moveTo>
                  <a:lnTo>
                    <a:pt x="1221333" y="0"/>
                  </a:lnTo>
                  <a:lnTo>
                    <a:pt x="1234446" y="6816"/>
                  </a:lnTo>
                  <a:cubicBezTo>
                    <a:pt x="1250974" y="17493"/>
                    <a:pt x="1265473" y="29333"/>
                    <a:pt x="1278775" y="43169"/>
                  </a:cubicBezTo>
                  <a:cubicBezTo>
                    <a:pt x="1331983" y="96384"/>
                    <a:pt x="1427757" y="249644"/>
                    <a:pt x="1470324" y="253901"/>
                  </a:cubicBezTo>
                  <a:cubicBezTo>
                    <a:pt x="1515019" y="256029"/>
                    <a:pt x="1544815" y="285830"/>
                    <a:pt x="1587382" y="300730"/>
                  </a:cubicBezTo>
                  <a:cubicBezTo>
                    <a:pt x="1632077" y="315630"/>
                    <a:pt x="1666130" y="370974"/>
                    <a:pt x="1725723" y="307116"/>
                  </a:cubicBezTo>
                  <a:cubicBezTo>
                    <a:pt x="1787445" y="243258"/>
                    <a:pt x="1757648" y="111284"/>
                    <a:pt x="1749135" y="45297"/>
                  </a:cubicBezTo>
                  <a:cubicBezTo>
                    <a:pt x="1746475" y="28801"/>
                    <a:pt x="1741553" y="15098"/>
                    <a:pt x="1734004" y="3424"/>
                  </a:cubicBezTo>
                  <a:lnTo>
                    <a:pt x="1730442" y="0"/>
                  </a:lnTo>
                  <a:lnTo>
                    <a:pt x="4769328" y="0"/>
                  </a:lnTo>
                  <a:lnTo>
                    <a:pt x="4769328" y="727142"/>
                  </a:lnTo>
                  <a:lnTo>
                    <a:pt x="306555" y="727142"/>
                  </a:lnTo>
                  <a:lnTo>
                    <a:pt x="304002" y="717937"/>
                  </a:lnTo>
                  <a:cubicBezTo>
                    <a:pt x="261436" y="524234"/>
                    <a:pt x="33705" y="145342"/>
                    <a:pt x="12422" y="92127"/>
                  </a:cubicBezTo>
                  <a:cubicBezTo>
                    <a:pt x="-10990" y="38912"/>
                    <a:pt x="1780" y="19754"/>
                    <a:pt x="25192" y="19754"/>
                  </a:cubicBezTo>
                  <a:cubicBezTo>
                    <a:pt x="33173" y="19754"/>
                    <a:pt x="65697" y="14366"/>
                    <a:pt x="108845" y="3478"/>
                  </a:cubicBezTo>
                  <a:lnTo>
                    <a:pt x="121465" y="0"/>
                  </a:lnTo>
                  <a:close/>
                </a:path>
              </a:pathLst>
            </a:custGeom>
            <a:gradFill flip="none" rotWithShape="1">
              <a:gsLst>
                <a:gs pos="0">
                  <a:schemeClr val="accent2"/>
                </a:gs>
                <a:gs pos="41000">
                  <a:schemeClr val="accent2">
                    <a:lumMod val="60000"/>
                    <a:lumOff val="40000"/>
                  </a:schemeClr>
                </a:gs>
                <a:gs pos="83000">
                  <a:schemeClr val="accent2">
                    <a:lumMod val="40000"/>
                    <a:lumOff val="60000"/>
                  </a:schemeClr>
                </a:gs>
                <a:gs pos="100000">
                  <a:schemeClr val="accent2">
                    <a:lumMod val="20000"/>
                    <a:lumOff val="80000"/>
                  </a:schemeClr>
                </a:gs>
              </a:gsLst>
              <a:lin ang="0" scaled="1"/>
              <a:tileRect/>
            </a:gradFill>
            <a:ln>
              <a:noFill/>
            </a:ln>
          </p:spPr>
          <p:txBody>
            <a:bodyPr vert="horz" wrap="square" lIns="91435" tIns="45717" rIns="91435" bIns="45717" numCol="1" anchor="t" anchorCtr="0" compatLnSpc="1">
              <a:prstTxWarp prst="textNoShape">
                <a:avLst/>
              </a:prstTxWarp>
              <a:noAutofit/>
            </a:bodyPr>
            <a:lstStyle/>
            <a:p>
              <a:endParaRPr lang="en-US"/>
            </a:p>
          </p:txBody>
        </p:sp>
        <p:sp>
          <p:nvSpPr>
            <p:cNvPr id="107" name="Freeform 106"/>
            <p:cNvSpPr>
              <a:spLocks/>
            </p:cNvSpPr>
            <p:nvPr/>
          </p:nvSpPr>
          <p:spPr bwMode="auto">
            <a:xfrm>
              <a:off x="7565934" y="1832112"/>
              <a:ext cx="5880099" cy="727143"/>
            </a:xfrm>
            <a:custGeom>
              <a:avLst/>
              <a:gdLst>
                <a:gd name="connsiteX0" fmla="*/ 1666414 w 5880099"/>
                <a:gd name="connsiteY0" fmla="*/ 520134 h 727143"/>
                <a:gd name="connsiteX1" fmla="*/ 1793615 w 5880099"/>
                <a:gd name="connsiteY1" fmla="*/ 544680 h 727143"/>
                <a:gd name="connsiteX2" fmla="*/ 2119249 w 5880099"/>
                <a:gd name="connsiteY2" fmla="*/ 646853 h 727143"/>
                <a:gd name="connsiteX3" fmla="*/ 2288717 w 5880099"/>
                <a:gd name="connsiteY3" fmla="*/ 704591 h 727143"/>
                <a:gd name="connsiteX4" fmla="*/ 2332104 w 5880099"/>
                <a:gd name="connsiteY4" fmla="*/ 727143 h 727143"/>
                <a:gd name="connsiteX5" fmla="*/ 1232236 w 5880099"/>
                <a:gd name="connsiteY5" fmla="*/ 727143 h 727143"/>
                <a:gd name="connsiteX6" fmla="*/ 1265791 w 5880099"/>
                <a:gd name="connsiteY6" fmla="*/ 717895 h 727143"/>
                <a:gd name="connsiteX7" fmla="*/ 1459468 w 5880099"/>
                <a:gd name="connsiteY7" fmla="*/ 629824 h 727143"/>
                <a:gd name="connsiteX8" fmla="*/ 1636119 w 5880099"/>
                <a:gd name="connsiteY8" fmla="*/ 521265 h 727143"/>
                <a:gd name="connsiteX9" fmla="*/ 1666414 w 5880099"/>
                <a:gd name="connsiteY9" fmla="*/ 520134 h 727143"/>
                <a:gd name="connsiteX10" fmla="*/ 0 w 5880099"/>
                <a:gd name="connsiteY10" fmla="*/ 0 h 727143"/>
                <a:gd name="connsiteX11" fmla="*/ 5880099 w 5880099"/>
                <a:gd name="connsiteY11" fmla="*/ 0 h 727143"/>
                <a:gd name="connsiteX12" fmla="*/ 5880099 w 5880099"/>
                <a:gd name="connsiteY12" fmla="*/ 727143 h 727143"/>
                <a:gd name="connsiteX13" fmla="*/ 2841213 w 5880099"/>
                <a:gd name="connsiteY13" fmla="*/ 727143 h 727143"/>
                <a:gd name="connsiteX14" fmla="*/ 2813881 w 5880099"/>
                <a:gd name="connsiteY14" fmla="*/ 700866 h 727143"/>
                <a:gd name="connsiteX15" fmla="*/ 2696024 w 5880099"/>
                <a:gd name="connsiteY15" fmla="*/ 659624 h 727143"/>
                <a:gd name="connsiteX16" fmla="*/ 2421471 w 5880099"/>
                <a:gd name="connsiteY16" fmla="*/ 570223 h 727143"/>
                <a:gd name="connsiteX17" fmla="*/ 1878748 w 5880099"/>
                <a:gd name="connsiteY17" fmla="*/ 289247 h 727143"/>
                <a:gd name="connsiteX18" fmla="*/ 1531831 w 5880099"/>
                <a:gd name="connsiteY18" fmla="*/ 267961 h 727143"/>
                <a:gd name="connsiteX19" fmla="*/ 1157246 w 5880099"/>
                <a:gd name="connsiteY19" fmla="*/ 374391 h 727143"/>
                <a:gd name="connsiteX20" fmla="*/ 1055087 w 5880099"/>
                <a:gd name="connsiteY20" fmla="*/ 419092 h 727143"/>
                <a:gd name="connsiteX21" fmla="*/ 776276 w 5880099"/>
                <a:gd name="connsiteY21" fmla="*/ 457407 h 727143"/>
                <a:gd name="connsiteX22" fmla="*/ 625165 w 5880099"/>
                <a:gd name="connsiteY22" fmla="*/ 574480 h 727143"/>
                <a:gd name="connsiteX23" fmla="*/ 503850 w 5880099"/>
                <a:gd name="connsiteY23" fmla="*/ 589380 h 727143"/>
                <a:gd name="connsiteX24" fmla="*/ 371894 w 5880099"/>
                <a:gd name="connsiteY24" fmla="*/ 431863 h 727143"/>
                <a:gd name="connsiteX25" fmla="*/ 252708 w 5880099"/>
                <a:gd name="connsiteY25" fmla="*/ 65743 h 727143"/>
                <a:gd name="connsiteX26" fmla="*/ 58129 w 5880099"/>
                <a:gd name="connsiteY26" fmla="*/ 1 h 727143"/>
                <a:gd name="connsiteX27" fmla="*/ 0 w 5880099"/>
                <a:gd name="connsiteY27" fmla="*/ 3776 h 72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880099" h="727143">
                  <a:moveTo>
                    <a:pt x="1666414" y="520134"/>
                  </a:moveTo>
                  <a:cubicBezTo>
                    <a:pt x="1697442" y="518737"/>
                    <a:pt x="1732958" y="519137"/>
                    <a:pt x="1793615" y="544680"/>
                  </a:cubicBezTo>
                  <a:cubicBezTo>
                    <a:pt x="1876620" y="580866"/>
                    <a:pt x="1974523" y="602152"/>
                    <a:pt x="2119249" y="646853"/>
                  </a:cubicBezTo>
                  <a:cubicBezTo>
                    <a:pt x="2191612" y="669203"/>
                    <a:pt x="2245884" y="686232"/>
                    <a:pt x="2288717" y="704591"/>
                  </a:cubicBezTo>
                  <a:lnTo>
                    <a:pt x="2332104" y="727143"/>
                  </a:lnTo>
                  <a:lnTo>
                    <a:pt x="1232236" y="727143"/>
                  </a:lnTo>
                  <a:lnTo>
                    <a:pt x="1265791" y="717895"/>
                  </a:lnTo>
                  <a:cubicBezTo>
                    <a:pt x="1330705" y="698471"/>
                    <a:pt x="1406260" y="669203"/>
                    <a:pt x="1459468" y="629824"/>
                  </a:cubicBezTo>
                  <a:cubicBezTo>
                    <a:pt x="1565884" y="551065"/>
                    <a:pt x="1595681" y="521265"/>
                    <a:pt x="1636119" y="521265"/>
                  </a:cubicBezTo>
                  <a:cubicBezTo>
                    <a:pt x="1646229" y="521265"/>
                    <a:pt x="1656072" y="520600"/>
                    <a:pt x="1666414" y="520134"/>
                  </a:cubicBezTo>
                  <a:close/>
                  <a:moveTo>
                    <a:pt x="0" y="0"/>
                  </a:moveTo>
                  <a:lnTo>
                    <a:pt x="5880099" y="0"/>
                  </a:lnTo>
                  <a:lnTo>
                    <a:pt x="5880099" y="727143"/>
                  </a:lnTo>
                  <a:lnTo>
                    <a:pt x="2841213" y="727143"/>
                  </a:lnTo>
                  <a:lnTo>
                    <a:pt x="2813881" y="700866"/>
                  </a:lnTo>
                  <a:cubicBezTo>
                    <a:pt x="2787542" y="684104"/>
                    <a:pt x="2749232" y="672396"/>
                    <a:pt x="2696024" y="659624"/>
                  </a:cubicBezTo>
                  <a:cubicBezTo>
                    <a:pt x="2587480" y="634081"/>
                    <a:pt x="2570454" y="659624"/>
                    <a:pt x="2421471" y="570223"/>
                  </a:cubicBezTo>
                  <a:cubicBezTo>
                    <a:pt x="2272488" y="482950"/>
                    <a:pt x="1925571" y="319047"/>
                    <a:pt x="1878748" y="289247"/>
                  </a:cubicBezTo>
                  <a:cubicBezTo>
                    <a:pt x="1831925" y="261575"/>
                    <a:pt x="1695712" y="229646"/>
                    <a:pt x="1531831" y="267961"/>
                  </a:cubicBezTo>
                  <a:cubicBezTo>
                    <a:pt x="1367950" y="306276"/>
                    <a:pt x="1189171" y="374391"/>
                    <a:pt x="1157246" y="374391"/>
                  </a:cubicBezTo>
                  <a:cubicBezTo>
                    <a:pt x="1125321" y="374391"/>
                    <a:pt x="1055087" y="393548"/>
                    <a:pt x="1055087" y="419092"/>
                  </a:cubicBezTo>
                  <a:cubicBezTo>
                    <a:pt x="1055087" y="419092"/>
                    <a:pt x="863537" y="397806"/>
                    <a:pt x="776276" y="457407"/>
                  </a:cubicBezTo>
                  <a:cubicBezTo>
                    <a:pt x="686886" y="517008"/>
                    <a:pt x="680501" y="551065"/>
                    <a:pt x="625165" y="574480"/>
                  </a:cubicBezTo>
                  <a:cubicBezTo>
                    <a:pt x="567700" y="595766"/>
                    <a:pt x="533647" y="595766"/>
                    <a:pt x="503850" y="589380"/>
                  </a:cubicBezTo>
                  <a:cubicBezTo>
                    <a:pt x="503850" y="589380"/>
                    <a:pt x="339969" y="527651"/>
                    <a:pt x="371894" y="431863"/>
                  </a:cubicBezTo>
                  <a:cubicBezTo>
                    <a:pt x="403819" y="338205"/>
                    <a:pt x="410204" y="187074"/>
                    <a:pt x="252708" y="65743"/>
                  </a:cubicBezTo>
                  <a:cubicBezTo>
                    <a:pt x="193647" y="21042"/>
                    <a:pt x="125009" y="1486"/>
                    <a:pt x="58129" y="1"/>
                  </a:cubicBezTo>
                  <a:lnTo>
                    <a:pt x="0" y="3776"/>
                  </a:lnTo>
                  <a:close/>
                </a:path>
              </a:pathLst>
            </a:custGeom>
            <a:gradFill flip="none" rotWithShape="1">
              <a:gsLst>
                <a:gs pos="0">
                  <a:schemeClr val="accent1"/>
                </a:gs>
                <a:gs pos="41000">
                  <a:schemeClr val="accent1">
                    <a:lumMod val="60000"/>
                    <a:lumOff val="40000"/>
                  </a:schemeClr>
                </a:gs>
                <a:gs pos="83000">
                  <a:schemeClr val="accent1">
                    <a:lumMod val="40000"/>
                    <a:lumOff val="60000"/>
                  </a:schemeClr>
                </a:gs>
                <a:gs pos="100000">
                  <a:schemeClr val="accent1">
                    <a:lumMod val="20000"/>
                    <a:lumOff val="80000"/>
                  </a:schemeClr>
                </a:gs>
              </a:gsLst>
              <a:lin ang="0" scaled="1"/>
              <a:tileRect/>
            </a:gradFill>
            <a:ln>
              <a:noFill/>
            </a:ln>
          </p:spPr>
          <p:txBody>
            <a:bodyPr vert="horz" wrap="square" lIns="91435" tIns="45717" rIns="91435" bIns="45717" numCol="1" anchor="t" anchorCtr="0" compatLnSpc="1">
              <a:prstTxWarp prst="textNoShape">
                <a:avLst/>
              </a:prstTxWarp>
              <a:noAutofit/>
            </a:bodyPr>
            <a:lstStyle/>
            <a:p>
              <a:endParaRPr lang="en-US"/>
            </a:p>
          </p:txBody>
        </p:sp>
        <p:sp>
          <p:nvSpPr>
            <p:cNvPr id="91" name="Freeform 90"/>
            <p:cNvSpPr>
              <a:spLocks/>
            </p:cNvSpPr>
            <p:nvPr/>
          </p:nvSpPr>
          <p:spPr bwMode="auto">
            <a:xfrm>
              <a:off x="9898038" y="2559254"/>
              <a:ext cx="542487" cy="337204"/>
            </a:xfrm>
            <a:custGeom>
              <a:avLst/>
              <a:gdLst>
                <a:gd name="connsiteX0" fmla="*/ 0 w 542487"/>
                <a:gd name="connsiteY0" fmla="*/ 0 h 337204"/>
                <a:gd name="connsiteX1" fmla="*/ 509109 w 542487"/>
                <a:gd name="connsiteY1" fmla="*/ 0 h 337204"/>
                <a:gd name="connsiteX2" fmla="*/ 512671 w 542487"/>
                <a:gd name="connsiteY2" fmla="*/ 3424 h 337204"/>
                <a:gd name="connsiteX3" fmla="*/ 527802 w 542487"/>
                <a:gd name="connsiteY3" fmla="*/ 45297 h 337204"/>
                <a:gd name="connsiteX4" fmla="*/ 504390 w 542487"/>
                <a:gd name="connsiteY4" fmla="*/ 307116 h 337204"/>
                <a:gd name="connsiteX5" fmla="*/ 366049 w 542487"/>
                <a:gd name="connsiteY5" fmla="*/ 300730 h 337204"/>
                <a:gd name="connsiteX6" fmla="*/ 248991 w 542487"/>
                <a:gd name="connsiteY6" fmla="*/ 253901 h 337204"/>
                <a:gd name="connsiteX7" fmla="*/ 57442 w 542487"/>
                <a:gd name="connsiteY7" fmla="*/ 43169 h 337204"/>
                <a:gd name="connsiteX8" fmla="*/ 13113 w 542487"/>
                <a:gd name="connsiteY8" fmla="*/ 6816 h 337204"/>
                <a:gd name="connsiteX9" fmla="*/ 0 w 542487"/>
                <a:gd name="connsiteY9" fmla="*/ 0 h 33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487" h="337204">
                  <a:moveTo>
                    <a:pt x="0" y="0"/>
                  </a:moveTo>
                  <a:lnTo>
                    <a:pt x="509109" y="0"/>
                  </a:lnTo>
                  <a:lnTo>
                    <a:pt x="512671" y="3424"/>
                  </a:lnTo>
                  <a:cubicBezTo>
                    <a:pt x="520220" y="15098"/>
                    <a:pt x="525142" y="28801"/>
                    <a:pt x="527802" y="45297"/>
                  </a:cubicBezTo>
                  <a:cubicBezTo>
                    <a:pt x="536315" y="111284"/>
                    <a:pt x="566112" y="243258"/>
                    <a:pt x="504390" y="307116"/>
                  </a:cubicBezTo>
                  <a:cubicBezTo>
                    <a:pt x="444797" y="370974"/>
                    <a:pt x="410744" y="315630"/>
                    <a:pt x="366049" y="300730"/>
                  </a:cubicBezTo>
                  <a:cubicBezTo>
                    <a:pt x="323482" y="285830"/>
                    <a:pt x="293686" y="256029"/>
                    <a:pt x="248991" y="253901"/>
                  </a:cubicBezTo>
                  <a:cubicBezTo>
                    <a:pt x="206424" y="249644"/>
                    <a:pt x="110650" y="96384"/>
                    <a:pt x="57442" y="43169"/>
                  </a:cubicBezTo>
                  <a:cubicBezTo>
                    <a:pt x="44140" y="29333"/>
                    <a:pt x="29641" y="17493"/>
                    <a:pt x="13113" y="6816"/>
                  </a:cubicBezTo>
                  <a:lnTo>
                    <a:pt x="0" y="0"/>
                  </a:lnTo>
                  <a:close/>
                </a:path>
              </a:pathLst>
            </a:custGeom>
            <a:solidFill>
              <a:schemeClr val="tx2"/>
            </a:solidFill>
            <a:ln>
              <a:noFill/>
            </a:ln>
          </p:spPr>
          <p:txBody>
            <a:bodyPr vert="horz" wrap="square" lIns="91435" tIns="45717" rIns="91435" bIns="45717" numCol="1" anchor="t" anchorCtr="0" compatLnSpc="1">
              <a:prstTxWarp prst="textNoShape">
                <a:avLst/>
              </a:prstTxWarp>
              <a:noAutofit/>
            </a:bodyPr>
            <a:lstStyle/>
            <a:p>
              <a:endParaRPr lang="en-US"/>
            </a:p>
          </p:txBody>
        </p:sp>
        <p:sp>
          <p:nvSpPr>
            <p:cNvPr id="100" name="Freeform 99"/>
            <p:cNvSpPr>
              <a:spLocks/>
            </p:cNvSpPr>
            <p:nvPr/>
          </p:nvSpPr>
          <p:spPr bwMode="auto">
            <a:xfrm>
              <a:off x="9308469" y="4013538"/>
              <a:ext cx="4137564" cy="727142"/>
            </a:xfrm>
            <a:custGeom>
              <a:avLst/>
              <a:gdLst>
                <a:gd name="connsiteX0" fmla="*/ 101524 w 4137564"/>
                <a:gd name="connsiteY0" fmla="*/ 0 h 727142"/>
                <a:gd name="connsiteX1" fmla="*/ 4137564 w 4137564"/>
                <a:gd name="connsiteY1" fmla="*/ 0 h 727142"/>
                <a:gd name="connsiteX2" fmla="*/ 4137564 w 4137564"/>
                <a:gd name="connsiteY2" fmla="*/ 727142 h 727142"/>
                <a:gd name="connsiteX3" fmla="*/ 285212 w 4137564"/>
                <a:gd name="connsiteY3" fmla="*/ 727142 h 727142"/>
                <a:gd name="connsiteX4" fmla="*/ 275951 w 4137564"/>
                <a:gd name="connsiteY4" fmla="*/ 705685 h 727142"/>
                <a:gd name="connsiteX5" fmla="*/ 0 w 4137564"/>
                <a:gd name="connsiteY5" fmla="*/ 287514 h 727142"/>
                <a:gd name="connsiteX6" fmla="*/ 104084 w 4137564"/>
                <a:gd name="connsiteY6" fmla="*/ 15759 h 727142"/>
                <a:gd name="connsiteX7" fmla="*/ 101524 w 4137564"/>
                <a:gd name="connsiteY7" fmla="*/ 0 h 72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7564" h="727142">
                  <a:moveTo>
                    <a:pt x="101524" y="0"/>
                  </a:moveTo>
                  <a:lnTo>
                    <a:pt x="4137564" y="0"/>
                  </a:lnTo>
                  <a:lnTo>
                    <a:pt x="4137564" y="727142"/>
                  </a:lnTo>
                  <a:lnTo>
                    <a:pt x="285212" y="727142"/>
                  </a:lnTo>
                  <a:lnTo>
                    <a:pt x="275951" y="705685"/>
                  </a:lnTo>
                  <a:cubicBezTo>
                    <a:pt x="222277" y="590840"/>
                    <a:pt x="106949" y="391283"/>
                    <a:pt x="0" y="287514"/>
                  </a:cubicBezTo>
                  <a:cubicBezTo>
                    <a:pt x="0" y="287514"/>
                    <a:pt x="114065" y="186472"/>
                    <a:pt x="104084" y="15759"/>
                  </a:cubicBezTo>
                  <a:lnTo>
                    <a:pt x="101524" y="0"/>
                  </a:lnTo>
                  <a:close/>
                </a:path>
              </a:pathLst>
            </a:custGeom>
            <a:gradFill flip="none" rotWithShape="1">
              <a:gsLst>
                <a:gs pos="0">
                  <a:schemeClr val="accent4"/>
                </a:gs>
                <a:gs pos="41000">
                  <a:schemeClr val="accent4">
                    <a:lumMod val="60000"/>
                    <a:lumOff val="40000"/>
                  </a:schemeClr>
                </a:gs>
                <a:gs pos="83000">
                  <a:schemeClr val="accent4">
                    <a:lumMod val="40000"/>
                    <a:lumOff val="60000"/>
                  </a:schemeClr>
                </a:gs>
                <a:gs pos="100000">
                  <a:schemeClr val="accent4">
                    <a:lumMod val="20000"/>
                    <a:lumOff val="80000"/>
                  </a:schemeClr>
                </a:gs>
              </a:gsLst>
              <a:lin ang="0" scaled="1"/>
              <a:tileRect/>
            </a:gradFill>
            <a:ln>
              <a:noFill/>
            </a:ln>
          </p:spPr>
          <p:txBody>
            <a:bodyPr vert="horz" wrap="square" lIns="91435" tIns="45717" rIns="91435" bIns="45717" numCol="1" anchor="t" anchorCtr="0" compatLnSpc="1">
              <a:prstTxWarp prst="textNoShape">
                <a:avLst/>
              </a:prstTxWarp>
              <a:noAutofit/>
            </a:bodyPr>
            <a:lstStyle/>
            <a:p>
              <a:endParaRPr lang="en-US"/>
            </a:p>
          </p:txBody>
        </p:sp>
        <p:sp>
          <p:nvSpPr>
            <p:cNvPr id="99" name="Freeform 98"/>
            <p:cNvSpPr>
              <a:spLocks/>
            </p:cNvSpPr>
            <p:nvPr/>
          </p:nvSpPr>
          <p:spPr bwMode="auto">
            <a:xfrm>
              <a:off x="8983260" y="3286397"/>
              <a:ext cx="4462773" cy="727141"/>
            </a:xfrm>
            <a:custGeom>
              <a:avLst/>
              <a:gdLst>
                <a:gd name="connsiteX0" fmla="*/ 0 w 4462773"/>
                <a:gd name="connsiteY0" fmla="*/ 0 h 727141"/>
                <a:gd name="connsiteX1" fmla="*/ 4462773 w 4462773"/>
                <a:gd name="connsiteY1" fmla="*/ 0 h 727141"/>
                <a:gd name="connsiteX2" fmla="*/ 4462773 w 4462773"/>
                <a:gd name="connsiteY2" fmla="*/ 727141 h 727141"/>
                <a:gd name="connsiteX3" fmla="*/ 426733 w 4462773"/>
                <a:gd name="connsiteY3" fmla="*/ 727141 h 727141"/>
                <a:gd name="connsiteX4" fmla="*/ 416727 w 4462773"/>
                <a:gd name="connsiteY4" fmla="*/ 665563 h 727141"/>
                <a:gd name="connsiteX5" fmla="*/ 206023 w 4462773"/>
                <a:gd name="connsiteY5" fmla="*/ 333501 h 727141"/>
                <a:gd name="connsiteX6" fmla="*/ 16274 w 4462773"/>
                <a:gd name="connsiteY6" fmla="*/ 58690 h 727141"/>
                <a:gd name="connsiteX7" fmla="*/ 0 w 4462773"/>
                <a:gd name="connsiteY7" fmla="*/ 0 h 72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2773" h="727141">
                  <a:moveTo>
                    <a:pt x="0" y="0"/>
                  </a:moveTo>
                  <a:lnTo>
                    <a:pt x="4462773" y="0"/>
                  </a:lnTo>
                  <a:lnTo>
                    <a:pt x="4462773" y="727141"/>
                  </a:lnTo>
                  <a:lnTo>
                    <a:pt x="426733" y="727141"/>
                  </a:lnTo>
                  <a:lnTo>
                    <a:pt x="416727" y="665563"/>
                  </a:lnTo>
                  <a:cubicBezTo>
                    <a:pt x="361391" y="446317"/>
                    <a:pt x="278386" y="378201"/>
                    <a:pt x="206023" y="333501"/>
                  </a:cubicBezTo>
                  <a:cubicBezTo>
                    <a:pt x="142706" y="294388"/>
                    <a:pt x="64722" y="208013"/>
                    <a:pt x="16274" y="58690"/>
                  </a:cubicBezTo>
                  <a:lnTo>
                    <a:pt x="0" y="0"/>
                  </a:lnTo>
                  <a:close/>
                </a:path>
              </a:pathLst>
            </a:custGeom>
            <a:gradFill flip="none" rotWithShape="1">
              <a:gsLst>
                <a:gs pos="0">
                  <a:schemeClr val="accent3"/>
                </a:gs>
                <a:gs pos="41000">
                  <a:schemeClr val="accent3">
                    <a:lumMod val="60000"/>
                    <a:lumOff val="40000"/>
                  </a:schemeClr>
                </a:gs>
                <a:gs pos="83000">
                  <a:schemeClr val="accent3">
                    <a:lumMod val="40000"/>
                    <a:lumOff val="60000"/>
                  </a:schemeClr>
                </a:gs>
                <a:gs pos="100000">
                  <a:schemeClr val="accent3">
                    <a:lumMod val="20000"/>
                    <a:lumOff val="80000"/>
                  </a:schemeClr>
                </a:gs>
              </a:gsLst>
              <a:lin ang="0" scaled="1"/>
              <a:tileRect/>
            </a:gradFill>
            <a:ln>
              <a:noFill/>
            </a:ln>
          </p:spPr>
          <p:txBody>
            <a:bodyPr vert="horz" wrap="square" lIns="91435" tIns="45717" rIns="91435" bIns="45717" numCol="1" anchor="t" anchorCtr="0" compatLnSpc="1">
              <a:prstTxWarp prst="textNoShape">
                <a:avLst/>
              </a:prstTxWarp>
              <a:noAutofit/>
            </a:bodyPr>
            <a:lstStyle/>
            <a:p>
              <a:endParaRPr lang="en-US"/>
            </a:p>
          </p:txBody>
        </p:sp>
        <p:sp>
          <p:nvSpPr>
            <p:cNvPr id="106" name="Freeform 105"/>
            <p:cNvSpPr>
              <a:spLocks/>
            </p:cNvSpPr>
            <p:nvPr/>
          </p:nvSpPr>
          <p:spPr bwMode="auto">
            <a:xfrm>
              <a:off x="10167877" y="5467819"/>
              <a:ext cx="3278156" cy="727142"/>
            </a:xfrm>
            <a:custGeom>
              <a:avLst/>
              <a:gdLst>
                <a:gd name="connsiteX0" fmla="*/ 0 w 3278156"/>
                <a:gd name="connsiteY0" fmla="*/ 0 h 727142"/>
                <a:gd name="connsiteX1" fmla="*/ 3278156 w 3278156"/>
                <a:gd name="connsiteY1" fmla="*/ 0 h 727142"/>
                <a:gd name="connsiteX2" fmla="*/ 3278156 w 3278156"/>
                <a:gd name="connsiteY2" fmla="*/ 727142 h 727142"/>
                <a:gd name="connsiteX3" fmla="*/ 0 w 3278156"/>
                <a:gd name="connsiteY3" fmla="*/ 727142 h 727142"/>
                <a:gd name="connsiteX4" fmla="*/ 0 w 3278156"/>
                <a:gd name="connsiteY4" fmla="*/ 0 h 727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8156" h="727142">
                  <a:moveTo>
                    <a:pt x="0" y="0"/>
                  </a:moveTo>
                  <a:lnTo>
                    <a:pt x="3278156" y="0"/>
                  </a:lnTo>
                  <a:lnTo>
                    <a:pt x="3278156" y="727142"/>
                  </a:lnTo>
                  <a:lnTo>
                    <a:pt x="0" y="727142"/>
                  </a:lnTo>
                  <a:lnTo>
                    <a:pt x="0" y="0"/>
                  </a:lnTo>
                  <a:close/>
                </a:path>
              </a:pathLst>
            </a:custGeom>
            <a:gradFill flip="none" rotWithShape="1">
              <a:gsLst>
                <a:gs pos="0">
                  <a:schemeClr val="accent6"/>
                </a:gs>
                <a:gs pos="41000">
                  <a:schemeClr val="accent6">
                    <a:lumMod val="60000"/>
                    <a:lumOff val="40000"/>
                  </a:schemeClr>
                </a:gs>
                <a:gs pos="83000">
                  <a:schemeClr val="accent6">
                    <a:lumMod val="40000"/>
                    <a:lumOff val="60000"/>
                  </a:schemeClr>
                </a:gs>
                <a:gs pos="100000">
                  <a:schemeClr val="accent6">
                    <a:lumMod val="20000"/>
                    <a:lumOff val="80000"/>
                  </a:schemeClr>
                </a:gs>
              </a:gsLst>
              <a:lin ang="0" scaled="1"/>
              <a:tileRect/>
            </a:gradFill>
            <a:ln>
              <a:noFill/>
            </a:ln>
          </p:spPr>
          <p:txBody>
            <a:bodyPr vert="horz" wrap="square" lIns="91435" tIns="45717" rIns="91435" bIns="45717" numCol="1" anchor="t" anchorCtr="0" compatLnSpc="1">
              <a:prstTxWarp prst="textNoShape">
                <a:avLst/>
              </a:prstTxWarp>
              <a:noAutofit/>
            </a:bodyPr>
            <a:lstStyle/>
            <a:p>
              <a:endParaRPr lang="en-US"/>
            </a:p>
          </p:txBody>
        </p:sp>
        <p:sp>
          <p:nvSpPr>
            <p:cNvPr id="105" name="Freeform 104"/>
            <p:cNvSpPr>
              <a:spLocks/>
            </p:cNvSpPr>
            <p:nvPr/>
          </p:nvSpPr>
          <p:spPr bwMode="auto">
            <a:xfrm>
              <a:off x="9593681" y="4740681"/>
              <a:ext cx="3852352" cy="727139"/>
            </a:xfrm>
            <a:custGeom>
              <a:avLst/>
              <a:gdLst>
                <a:gd name="connsiteX0" fmla="*/ 0 w 3852352"/>
                <a:gd name="connsiteY0" fmla="*/ 0 h 727139"/>
                <a:gd name="connsiteX1" fmla="*/ 3852352 w 3852352"/>
                <a:gd name="connsiteY1" fmla="*/ 0 h 727139"/>
                <a:gd name="connsiteX2" fmla="*/ 3852352 w 3852352"/>
                <a:gd name="connsiteY2" fmla="*/ 727139 h 727139"/>
                <a:gd name="connsiteX3" fmla="*/ 574196 w 3852352"/>
                <a:gd name="connsiteY3" fmla="*/ 727139 h 727139"/>
                <a:gd name="connsiteX4" fmla="*/ 574196 w 3852352"/>
                <a:gd name="connsiteY4" fmla="*/ 672169 h 727139"/>
                <a:gd name="connsiteX5" fmla="*/ 562128 w 3852352"/>
                <a:gd name="connsiteY5" fmla="*/ 658467 h 727139"/>
                <a:gd name="connsiteX6" fmla="*/ 425649 w 3852352"/>
                <a:gd name="connsiteY6" fmla="*/ 477801 h 727139"/>
                <a:gd name="connsiteX7" fmla="*/ 48935 w 3852352"/>
                <a:gd name="connsiteY7" fmla="*/ 122324 h 727139"/>
                <a:gd name="connsiteX8" fmla="*/ 21267 w 3852352"/>
                <a:gd name="connsiteY8" fmla="*/ 58466 h 727139"/>
                <a:gd name="connsiteX9" fmla="*/ 12114 w 3852352"/>
                <a:gd name="connsiteY9" fmla="*/ 28071 h 727139"/>
                <a:gd name="connsiteX10" fmla="*/ 0 w 3852352"/>
                <a:gd name="connsiteY10" fmla="*/ 0 h 7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52352" h="727139">
                  <a:moveTo>
                    <a:pt x="0" y="0"/>
                  </a:moveTo>
                  <a:lnTo>
                    <a:pt x="3852352" y="0"/>
                  </a:lnTo>
                  <a:lnTo>
                    <a:pt x="3852352" y="727139"/>
                  </a:lnTo>
                  <a:lnTo>
                    <a:pt x="574196" y="727139"/>
                  </a:lnTo>
                  <a:lnTo>
                    <a:pt x="574196" y="672169"/>
                  </a:lnTo>
                  <a:lnTo>
                    <a:pt x="562128" y="658467"/>
                  </a:lnTo>
                  <a:cubicBezTo>
                    <a:pt x="514507" y="603389"/>
                    <a:pt x="458638" y="534209"/>
                    <a:pt x="425649" y="477801"/>
                  </a:cubicBezTo>
                  <a:cubicBezTo>
                    <a:pt x="359671" y="364985"/>
                    <a:pt x="223458" y="201082"/>
                    <a:pt x="48935" y="122324"/>
                  </a:cubicBezTo>
                  <a:cubicBezTo>
                    <a:pt x="48935" y="122324"/>
                    <a:pt x="27652" y="109552"/>
                    <a:pt x="21267" y="58466"/>
                  </a:cubicBezTo>
                  <a:cubicBezTo>
                    <a:pt x="20469" y="52080"/>
                    <a:pt x="17310" y="41670"/>
                    <a:pt x="12114" y="28071"/>
                  </a:cubicBezTo>
                  <a:lnTo>
                    <a:pt x="0" y="0"/>
                  </a:lnTo>
                  <a:close/>
                </a:path>
              </a:pathLst>
            </a:custGeom>
            <a:gradFill flip="none" rotWithShape="1">
              <a:gsLst>
                <a:gs pos="0">
                  <a:schemeClr val="accent5"/>
                </a:gs>
                <a:gs pos="41000">
                  <a:schemeClr val="accent5">
                    <a:lumMod val="60000"/>
                    <a:lumOff val="40000"/>
                  </a:schemeClr>
                </a:gs>
                <a:gs pos="83000">
                  <a:schemeClr val="accent5">
                    <a:lumMod val="40000"/>
                    <a:lumOff val="60000"/>
                  </a:schemeClr>
                </a:gs>
                <a:gs pos="100000">
                  <a:schemeClr val="accent5">
                    <a:lumMod val="20000"/>
                    <a:lumOff val="80000"/>
                  </a:schemeClr>
                </a:gs>
              </a:gsLst>
              <a:lin ang="0" scaled="1"/>
              <a:tileRect/>
            </a:gradFill>
            <a:ln>
              <a:noFill/>
            </a:ln>
          </p:spPr>
          <p:txBody>
            <a:bodyPr vert="horz" wrap="square" lIns="91435" tIns="45717" rIns="91435" bIns="45717" numCol="1" anchor="t" anchorCtr="0" compatLnSpc="1">
              <a:prstTxWarp prst="textNoShape">
                <a:avLst/>
              </a:prstTxWarp>
              <a:noAutofit/>
            </a:bodyPr>
            <a:lstStyle/>
            <a:p>
              <a:endParaRPr lang="en-US"/>
            </a:p>
          </p:txBody>
        </p:sp>
        <p:sp>
          <p:nvSpPr>
            <p:cNvPr id="102" name="Freeform 101"/>
            <p:cNvSpPr>
              <a:spLocks/>
            </p:cNvSpPr>
            <p:nvPr/>
          </p:nvSpPr>
          <p:spPr bwMode="auto">
            <a:xfrm>
              <a:off x="10167877" y="6194962"/>
              <a:ext cx="3278156" cy="4879"/>
            </a:xfrm>
            <a:custGeom>
              <a:avLst/>
              <a:gdLst>
                <a:gd name="connsiteX0" fmla="*/ 0 w 3278156"/>
                <a:gd name="connsiteY0" fmla="*/ 0 h 4879"/>
                <a:gd name="connsiteX1" fmla="*/ 3278156 w 3278156"/>
                <a:gd name="connsiteY1" fmla="*/ 0 h 4879"/>
                <a:gd name="connsiteX2" fmla="*/ 3278156 w 3278156"/>
                <a:gd name="connsiteY2" fmla="*/ 5 h 4879"/>
                <a:gd name="connsiteX3" fmla="*/ 3278156 w 3278156"/>
                <a:gd name="connsiteY3" fmla="*/ 4879 h 4879"/>
                <a:gd name="connsiteX4" fmla="*/ 106250 w 3278156"/>
                <a:gd name="connsiteY4" fmla="*/ 4879 h 4879"/>
                <a:gd name="connsiteX5" fmla="*/ 106250 w 3278156"/>
                <a:gd name="connsiteY5" fmla="*/ 4339 h 4879"/>
                <a:gd name="connsiteX6" fmla="*/ 0 w 3278156"/>
                <a:gd name="connsiteY6" fmla="*/ 4339 h 4879"/>
                <a:gd name="connsiteX7" fmla="*/ 0 w 3278156"/>
                <a:gd name="connsiteY7" fmla="*/ 0 h 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78156" h="4879">
                  <a:moveTo>
                    <a:pt x="0" y="0"/>
                  </a:moveTo>
                  <a:lnTo>
                    <a:pt x="3278156" y="0"/>
                  </a:lnTo>
                  <a:lnTo>
                    <a:pt x="3278156" y="5"/>
                  </a:lnTo>
                  <a:lnTo>
                    <a:pt x="3278156" y="4879"/>
                  </a:lnTo>
                  <a:lnTo>
                    <a:pt x="106250" y="4879"/>
                  </a:lnTo>
                  <a:lnTo>
                    <a:pt x="106250" y="4339"/>
                  </a:lnTo>
                  <a:lnTo>
                    <a:pt x="0" y="4339"/>
                  </a:lnTo>
                  <a:lnTo>
                    <a:pt x="0" y="0"/>
                  </a:lnTo>
                  <a:close/>
                </a:path>
              </a:pathLst>
            </a:custGeom>
            <a:solidFill>
              <a:schemeClr val="tx2"/>
            </a:solidFill>
            <a:ln>
              <a:noFill/>
            </a:ln>
          </p:spPr>
          <p:txBody>
            <a:bodyPr vert="horz" wrap="square" lIns="91435" tIns="45717" rIns="91435" bIns="45717" numCol="1" anchor="t" anchorCtr="0" compatLnSpc="1">
              <a:prstTxWarp prst="textNoShape">
                <a:avLst/>
              </a:prstTxWarp>
              <a:noAutofit/>
            </a:bodyPr>
            <a:lstStyle/>
            <a:p>
              <a:endParaRPr lang="en-US"/>
            </a:p>
          </p:txBody>
        </p:sp>
        <p:sp>
          <p:nvSpPr>
            <p:cNvPr id="29" name="Freeform 28"/>
            <p:cNvSpPr>
              <a:spLocks/>
            </p:cNvSpPr>
            <p:nvPr/>
          </p:nvSpPr>
          <p:spPr bwMode="auto">
            <a:xfrm>
              <a:off x="8125822" y="5963555"/>
              <a:ext cx="524062" cy="176511"/>
            </a:xfrm>
            <a:custGeom>
              <a:avLst/>
              <a:gdLst>
                <a:gd name="connsiteX0" fmla="*/ 78469 w 524062"/>
                <a:gd name="connsiteY0" fmla="*/ 0 h 176511"/>
                <a:gd name="connsiteX1" fmla="*/ 524062 w 524062"/>
                <a:gd name="connsiteY1" fmla="*/ 0 h 176511"/>
                <a:gd name="connsiteX2" fmla="*/ 499455 w 524062"/>
                <a:gd name="connsiteY2" fmla="*/ 14839 h 176511"/>
                <a:gd name="connsiteX3" fmla="*/ 3556 w 524062"/>
                <a:gd name="connsiteY3" fmla="*/ 146812 h 176511"/>
                <a:gd name="connsiteX4" fmla="*/ 49048 w 524062"/>
                <a:gd name="connsiteY4" fmla="*/ 18098 h 176511"/>
                <a:gd name="connsiteX5" fmla="*/ 78469 w 524062"/>
                <a:gd name="connsiteY5" fmla="*/ 0 h 17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062" h="176511">
                  <a:moveTo>
                    <a:pt x="78469" y="0"/>
                  </a:moveTo>
                  <a:lnTo>
                    <a:pt x="524062" y="0"/>
                  </a:lnTo>
                  <a:lnTo>
                    <a:pt x="499455" y="14839"/>
                  </a:lnTo>
                  <a:cubicBezTo>
                    <a:pt x="275981" y="153198"/>
                    <a:pt x="20582" y="219185"/>
                    <a:pt x="3556" y="146812"/>
                  </a:cubicBezTo>
                  <a:cubicBezTo>
                    <a:pt x="-7618" y="92533"/>
                    <a:pt x="7546" y="51425"/>
                    <a:pt x="49048" y="18098"/>
                  </a:cubicBezTo>
                  <a:lnTo>
                    <a:pt x="78469" y="0"/>
                  </a:lnTo>
                  <a:close/>
                </a:path>
              </a:pathLst>
            </a:custGeom>
            <a:solidFill>
              <a:schemeClr val="tx2"/>
            </a:solidFill>
            <a:ln>
              <a:noFill/>
            </a:ln>
          </p:spPr>
          <p:txBody>
            <a:bodyPr vert="horz" wrap="square" lIns="91435" tIns="45717" rIns="91435" bIns="45717" numCol="1" anchor="t" anchorCtr="0" compatLnSpc="1">
              <a:prstTxWarp prst="textNoShape">
                <a:avLst/>
              </a:prstTxWarp>
              <a:noAutofit/>
            </a:bodyPr>
            <a:lstStyle/>
            <a:p>
              <a:endParaRPr lang="en-US"/>
            </a:p>
          </p:txBody>
        </p:sp>
        <p:sp>
          <p:nvSpPr>
            <p:cNvPr id="28" name="Freeform 27"/>
            <p:cNvSpPr>
              <a:spLocks/>
            </p:cNvSpPr>
            <p:nvPr/>
          </p:nvSpPr>
          <p:spPr bwMode="auto">
            <a:xfrm>
              <a:off x="10076515" y="5963554"/>
              <a:ext cx="197612" cy="231412"/>
            </a:xfrm>
            <a:custGeom>
              <a:avLst/>
              <a:gdLst>
                <a:gd name="connsiteX0" fmla="*/ 72522 w 197612"/>
                <a:gd name="connsiteY0" fmla="*/ 0 h 231412"/>
                <a:gd name="connsiteX1" fmla="*/ 197612 w 197612"/>
                <a:gd name="connsiteY1" fmla="*/ 0 h 231412"/>
                <a:gd name="connsiteX2" fmla="*/ 197612 w 197612"/>
                <a:gd name="connsiteY2" fmla="*/ 170535 h 231412"/>
                <a:gd name="connsiteX3" fmla="*/ 163229 w 197612"/>
                <a:gd name="connsiteY3" fmla="*/ 198863 h 231412"/>
                <a:gd name="connsiteX4" fmla="*/ 8793 w 197612"/>
                <a:gd name="connsiteY4" fmla="*/ 202156 h 231412"/>
                <a:gd name="connsiteX5" fmla="*/ 59873 w 197612"/>
                <a:gd name="connsiteY5" fmla="*/ 91468 h 231412"/>
                <a:gd name="connsiteX6" fmla="*/ 69716 w 197612"/>
                <a:gd name="connsiteY6" fmla="*/ 41911 h 231412"/>
                <a:gd name="connsiteX7" fmla="*/ 72522 w 197612"/>
                <a:gd name="connsiteY7" fmla="*/ 0 h 23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612" h="231412">
                  <a:moveTo>
                    <a:pt x="72522" y="0"/>
                  </a:moveTo>
                  <a:lnTo>
                    <a:pt x="197612" y="0"/>
                  </a:lnTo>
                  <a:lnTo>
                    <a:pt x="197612" y="170535"/>
                  </a:lnTo>
                  <a:lnTo>
                    <a:pt x="163229" y="198863"/>
                  </a:lnTo>
                  <a:cubicBezTo>
                    <a:pt x="94990" y="246058"/>
                    <a:pt x="32736" y="237278"/>
                    <a:pt x="8793" y="202156"/>
                  </a:cubicBezTo>
                  <a:cubicBezTo>
                    <a:pt x="-23132" y="153198"/>
                    <a:pt x="40717" y="127655"/>
                    <a:pt x="59873" y="91468"/>
                  </a:cubicBezTo>
                  <a:cubicBezTo>
                    <a:pt x="64129" y="81889"/>
                    <a:pt x="67322" y="64062"/>
                    <a:pt x="69716" y="41911"/>
                  </a:cubicBezTo>
                  <a:lnTo>
                    <a:pt x="72522" y="0"/>
                  </a:lnTo>
                  <a:close/>
                </a:path>
              </a:pathLst>
            </a:custGeom>
            <a:solidFill>
              <a:schemeClr val="accent6"/>
            </a:solidFill>
            <a:ln>
              <a:noFill/>
            </a:ln>
          </p:spPr>
          <p:txBody>
            <a:bodyPr vert="horz" wrap="square" lIns="91435" tIns="45717" rIns="91435" bIns="45717" numCol="1" anchor="t" anchorCtr="0" compatLnSpc="1">
              <a:prstTxWarp prst="textNoShape">
                <a:avLst/>
              </a:prstTxWarp>
              <a:noAutofit/>
            </a:bodyPr>
            <a:lstStyle/>
            <a:p>
              <a:endParaRPr lang="en-US"/>
            </a:p>
          </p:txBody>
        </p:sp>
        <p:sp>
          <p:nvSpPr>
            <p:cNvPr id="108" name="Freeform 107"/>
            <p:cNvSpPr>
              <a:spLocks/>
            </p:cNvSpPr>
            <p:nvPr/>
          </p:nvSpPr>
          <p:spPr bwMode="auto">
            <a:xfrm>
              <a:off x="6625864" y="2559253"/>
              <a:ext cx="3814661" cy="727143"/>
            </a:xfrm>
            <a:custGeom>
              <a:avLst/>
              <a:gdLst>
                <a:gd name="connsiteX0" fmla="*/ 208840 w 3814661"/>
                <a:gd name="connsiteY0" fmla="*/ 128372 h 727143"/>
                <a:gd name="connsiteX1" fmla="*/ 307395 w 3814661"/>
                <a:gd name="connsiteY1" fmla="*/ 247516 h 727143"/>
                <a:gd name="connsiteX2" fmla="*/ 343577 w 3814661"/>
                <a:gd name="connsiteY2" fmla="*/ 471020 h 727143"/>
                <a:gd name="connsiteX3" fmla="*/ 499107 w 3814661"/>
                <a:gd name="connsiteY3" fmla="*/ 717746 h 727143"/>
                <a:gd name="connsiteX4" fmla="*/ 508283 w 3814661"/>
                <a:gd name="connsiteY4" fmla="*/ 727143 h 727143"/>
                <a:gd name="connsiteX5" fmla="*/ 271015 w 3814661"/>
                <a:gd name="connsiteY5" fmla="*/ 727143 h 727143"/>
                <a:gd name="connsiteX6" fmla="*/ 270981 w 3814661"/>
                <a:gd name="connsiteY6" fmla="*/ 727084 h 727143"/>
                <a:gd name="connsiteX7" fmla="*/ 209492 w 3814661"/>
                <a:gd name="connsiteY7" fmla="*/ 617894 h 727143"/>
                <a:gd name="connsiteX8" fmla="*/ 62638 w 3814661"/>
                <a:gd name="connsiteY8" fmla="*/ 471020 h 727143"/>
                <a:gd name="connsiteX9" fmla="*/ 3045 w 3814661"/>
                <a:gd name="connsiteY9" fmla="*/ 345432 h 727143"/>
                <a:gd name="connsiteX10" fmla="*/ 58381 w 3814661"/>
                <a:gd name="connsiteY10" fmla="*/ 258159 h 727143"/>
                <a:gd name="connsiteX11" fmla="*/ 130744 w 3814661"/>
                <a:gd name="connsiteY11" fmla="*/ 192172 h 727143"/>
                <a:gd name="connsiteX12" fmla="*/ 171182 w 3814661"/>
                <a:gd name="connsiteY12" fmla="*/ 151729 h 727143"/>
                <a:gd name="connsiteX13" fmla="*/ 192466 w 3814661"/>
                <a:gd name="connsiteY13" fmla="*/ 134700 h 727143"/>
                <a:gd name="connsiteX14" fmla="*/ 208840 w 3814661"/>
                <a:gd name="connsiteY14" fmla="*/ 128372 h 727143"/>
                <a:gd name="connsiteX15" fmla="*/ 3272174 w 3814661"/>
                <a:gd name="connsiteY15" fmla="*/ 0 h 727143"/>
                <a:gd name="connsiteX16" fmla="*/ 3781283 w 3814661"/>
                <a:gd name="connsiteY16" fmla="*/ 0 h 727143"/>
                <a:gd name="connsiteX17" fmla="*/ 3784845 w 3814661"/>
                <a:gd name="connsiteY17" fmla="*/ 3424 h 727143"/>
                <a:gd name="connsiteX18" fmla="*/ 3799976 w 3814661"/>
                <a:gd name="connsiteY18" fmla="*/ 45297 h 727143"/>
                <a:gd name="connsiteX19" fmla="*/ 3776564 w 3814661"/>
                <a:gd name="connsiteY19" fmla="*/ 307116 h 727143"/>
                <a:gd name="connsiteX20" fmla="*/ 3638223 w 3814661"/>
                <a:gd name="connsiteY20" fmla="*/ 300730 h 727143"/>
                <a:gd name="connsiteX21" fmla="*/ 3521165 w 3814661"/>
                <a:gd name="connsiteY21" fmla="*/ 253901 h 727143"/>
                <a:gd name="connsiteX22" fmla="*/ 3329616 w 3814661"/>
                <a:gd name="connsiteY22" fmla="*/ 43169 h 727143"/>
                <a:gd name="connsiteX23" fmla="*/ 3285287 w 3814661"/>
                <a:gd name="connsiteY23" fmla="*/ 6816 h 727143"/>
                <a:gd name="connsiteX24" fmla="*/ 773176 w 3814661"/>
                <a:gd name="connsiteY24" fmla="*/ 0 h 727143"/>
                <a:gd name="connsiteX25" fmla="*/ 2172306 w 3814661"/>
                <a:gd name="connsiteY25" fmla="*/ 0 h 727143"/>
                <a:gd name="connsiteX26" fmla="*/ 2159686 w 3814661"/>
                <a:gd name="connsiteY26" fmla="*/ 3478 h 727143"/>
                <a:gd name="connsiteX27" fmla="*/ 2076033 w 3814661"/>
                <a:gd name="connsiteY27" fmla="*/ 19754 h 727143"/>
                <a:gd name="connsiteX28" fmla="*/ 2063263 w 3814661"/>
                <a:gd name="connsiteY28" fmla="*/ 92127 h 727143"/>
                <a:gd name="connsiteX29" fmla="*/ 2354843 w 3814661"/>
                <a:gd name="connsiteY29" fmla="*/ 717937 h 727143"/>
                <a:gd name="connsiteX30" fmla="*/ 2357396 w 3814661"/>
                <a:gd name="connsiteY30" fmla="*/ 727142 h 727143"/>
                <a:gd name="connsiteX31" fmla="*/ 1252707 w 3814661"/>
                <a:gd name="connsiteY31" fmla="*/ 727142 h 727143"/>
                <a:gd name="connsiteX32" fmla="*/ 1246419 w 3814661"/>
                <a:gd name="connsiteY32" fmla="*/ 721812 h 727143"/>
                <a:gd name="connsiteX33" fmla="*/ 1139570 w 3814661"/>
                <a:gd name="connsiteY33" fmla="*/ 630664 h 727143"/>
                <a:gd name="connsiteX34" fmla="*/ 1124672 w 3814661"/>
                <a:gd name="connsiteY34" fmla="*/ 645564 h 727143"/>
                <a:gd name="connsiteX35" fmla="*/ 1071962 w 3814661"/>
                <a:gd name="connsiteY35" fmla="*/ 714977 h 727143"/>
                <a:gd name="connsiteX36" fmla="*/ 1062065 w 3814661"/>
                <a:gd name="connsiteY36" fmla="*/ 727142 h 727143"/>
                <a:gd name="connsiteX37" fmla="*/ 676901 w 3814661"/>
                <a:gd name="connsiteY37" fmla="*/ 727142 h 727143"/>
                <a:gd name="connsiteX38" fmla="*/ 686769 w 3814661"/>
                <a:gd name="connsiteY38" fmla="*/ 711950 h 727143"/>
                <a:gd name="connsiteX39" fmla="*/ 796910 w 3814661"/>
                <a:gd name="connsiteY39" fmla="*/ 602992 h 727143"/>
                <a:gd name="connsiteX40" fmla="*/ 903326 w 3814661"/>
                <a:gd name="connsiteY40" fmla="*/ 422061 h 727143"/>
                <a:gd name="connsiteX41" fmla="*/ 919226 w 3814661"/>
                <a:gd name="connsiteY41" fmla="*/ 374508 h 727143"/>
                <a:gd name="connsiteX42" fmla="*/ 940070 w 3814661"/>
                <a:gd name="connsiteY42" fmla="*/ 335775 h 727143"/>
                <a:gd name="connsiteX43" fmla="*/ 943930 w 3814661"/>
                <a:gd name="connsiteY43" fmla="*/ 328602 h 727143"/>
                <a:gd name="connsiteX44" fmla="*/ 1088490 w 3814661"/>
                <a:gd name="connsiteY44" fmla="*/ 168757 h 727143"/>
                <a:gd name="connsiteX45" fmla="*/ 1013999 w 3814661"/>
                <a:gd name="connsiteY45" fmla="*/ 81484 h 727143"/>
                <a:gd name="connsiteX46" fmla="*/ 950947 w 3814661"/>
                <a:gd name="connsiteY46" fmla="*/ 73236 h 727143"/>
                <a:gd name="connsiteX47" fmla="*/ 940071 w 3814661"/>
                <a:gd name="connsiteY47" fmla="*/ 76776 h 727143"/>
                <a:gd name="connsiteX48" fmla="*/ 940071 w 3814661"/>
                <a:gd name="connsiteY48" fmla="*/ 76777 h 727143"/>
                <a:gd name="connsiteX49" fmla="*/ 917328 w 3814661"/>
                <a:gd name="connsiteY49" fmla="*/ 84179 h 727143"/>
                <a:gd name="connsiteX50" fmla="*/ 879916 w 3814661"/>
                <a:gd name="connsiteY50" fmla="*/ 92128 h 727143"/>
                <a:gd name="connsiteX51" fmla="*/ 805424 w 3814661"/>
                <a:gd name="connsiteY51" fmla="*/ 43170 h 727143"/>
                <a:gd name="connsiteX52" fmla="*/ 773499 w 3814661"/>
                <a:gd name="connsiteY52" fmla="*/ 598 h 72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814661" h="727143">
                  <a:moveTo>
                    <a:pt x="208840" y="128372"/>
                  </a:moveTo>
                  <a:cubicBezTo>
                    <a:pt x="244544" y="125986"/>
                    <a:pt x="264563" y="204678"/>
                    <a:pt x="307395" y="247516"/>
                  </a:cubicBezTo>
                  <a:cubicBezTo>
                    <a:pt x="356347" y="296474"/>
                    <a:pt x="345705" y="443348"/>
                    <a:pt x="343577" y="471020"/>
                  </a:cubicBezTo>
                  <a:cubicBezTo>
                    <a:pt x="341714" y="493370"/>
                    <a:pt x="453917" y="664024"/>
                    <a:pt x="499107" y="717746"/>
                  </a:cubicBezTo>
                  <a:lnTo>
                    <a:pt x="508283" y="727143"/>
                  </a:lnTo>
                  <a:lnTo>
                    <a:pt x="271015" y="727143"/>
                  </a:lnTo>
                  <a:lnTo>
                    <a:pt x="270981" y="727084"/>
                  </a:lnTo>
                  <a:cubicBezTo>
                    <a:pt x="243812" y="679224"/>
                    <a:pt x="221730" y="639712"/>
                    <a:pt x="209492" y="617894"/>
                  </a:cubicBezTo>
                  <a:cubicBezTo>
                    <a:pt x="158413" y="528492"/>
                    <a:pt x="147771" y="543392"/>
                    <a:pt x="62638" y="471020"/>
                  </a:cubicBezTo>
                  <a:cubicBezTo>
                    <a:pt x="-20367" y="396518"/>
                    <a:pt x="3045" y="366718"/>
                    <a:pt x="3045" y="345432"/>
                  </a:cubicBezTo>
                  <a:cubicBezTo>
                    <a:pt x="3045" y="324146"/>
                    <a:pt x="43483" y="273059"/>
                    <a:pt x="58381" y="258159"/>
                  </a:cubicBezTo>
                  <a:cubicBezTo>
                    <a:pt x="75408" y="243259"/>
                    <a:pt x="120103" y="209201"/>
                    <a:pt x="130744" y="192172"/>
                  </a:cubicBezTo>
                  <a:cubicBezTo>
                    <a:pt x="141386" y="175143"/>
                    <a:pt x="158413" y="158115"/>
                    <a:pt x="171182" y="151729"/>
                  </a:cubicBezTo>
                  <a:cubicBezTo>
                    <a:pt x="183952" y="145343"/>
                    <a:pt x="192466" y="134700"/>
                    <a:pt x="192466" y="134700"/>
                  </a:cubicBezTo>
                  <a:cubicBezTo>
                    <a:pt x="198319" y="130709"/>
                    <a:pt x="203740" y="128713"/>
                    <a:pt x="208840" y="128372"/>
                  </a:cubicBezTo>
                  <a:close/>
                  <a:moveTo>
                    <a:pt x="3272174" y="0"/>
                  </a:moveTo>
                  <a:lnTo>
                    <a:pt x="3781283" y="0"/>
                  </a:lnTo>
                  <a:lnTo>
                    <a:pt x="3784845" y="3424"/>
                  </a:lnTo>
                  <a:cubicBezTo>
                    <a:pt x="3792394" y="15098"/>
                    <a:pt x="3797316" y="28801"/>
                    <a:pt x="3799976" y="45297"/>
                  </a:cubicBezTo>
                  <a:cubicBezTo>
                    <a:pt x="3808489" y="111284"/>
                    <a:pt x="3838286" y="243258"/>
                    <a:pt x="3776564" y="307116"/>
                  </a:cubicBezTo>
                  <a:cubicBezTo>
                    <a:pt x="3716971" y="370974"/>
                    <a:pt x="3682918" y="315630"/>
                    <a:pt x="3638223" y="300730"/>
                  </a:cubicBezTo>
                  <a:cubicBezTo>
                    <a:pt x="3595656" y="285830"/>
                    <a:pt x="3565860" y="256029"/>
                    <a:pt x="3521165" y="253901"/>
                  </a:cubicBezTo>
                  <a:cubicBezTo>
                    <a:pt x="3478598" y="249644"/>
                    <a:pt x="3382824" y="96384"/>
                    <a:pt x="3329616" y="43169"/>
                  </a:cubicBezTo>
                  <a:cubicBezTo>
                    <a:pt x="3316314" y="29333"/>
                    <a:pt x="3301815" y="17493"/>
                    <a:pt x="3285287" y="6816"/>
                  </a:cubicBezTo>
                  <a:close/>
                  <a:moveTo>
                    <a:pt x="773176" y="0"/>
                  </a:moveTo>
                  <a:lnTo>
                    <a:pt x="2172306" y="0"/>
                  </a:lnTo>
                  <a:lnTo>
                    <a:pt x="2159686" y="3478"/>
                  </a:lnTo>
                  <a:cubicBezTo>
                    <a:pt x="2116538" y="14366"/>
                    <a:pt x="2084014" y="19754"/>
                    <a:pt x="2076033" y="19754"/>
                  </a:cubicBezTo>
                  <a:cubicBezTo>
                    <a:pt x="2052621" y="19754"/>
                    <a:pt x="2039851" y="38912"/>
                    <a:pt x="2063263" y="92127"/>
                  </a:cubicBezTo>
                  <a:cubicBezTo>
                    <a:pt x="2084546" y="145342"/>
                    <a:pt x="2312277" y="524234"/>
                    <a:pt x="2354843" y="717937"/>
                  </a:cubicBezTo>
                  <a:lnTo>
                    <a:pt x="2357396" y="727142"/>
                  </a:lnTo>
                  <a:lnTo>
                    <a:pt x="1252707" y="727142"/>
                  </a:lnTo>
                  <a:lnTo>
                    <a:pt x="1246419" y="721812"/>
                  </a:lnTo>
                  <a:cubicBezTo>
                    <a:pt x="1185662" y="670176"/>
                    <a:pt x="1139570" y="630664"/>
                    <a:pt x="1139570" y="630664"/>
                  </a:cubicBezTo>
                  <a:cubicBezTo>
                    <a:pt x="1139570" y="630664"/>
                    <a:pt x="1139570" y="630664"/>
                    <a:pt x="1124672" y="645564"/>
                  </a:cubicBezTo>
                  <a:cubicBezTo>
                    <a:pt x="1124140" y="648757"/>
                    <a:pt x="1103655" y="675498"/>
                    <a:pt x="1071962" y="714977"/>
                  </a:cubicBezTo>
                  <a:lnTo>
                    <a:pt x="1062065" y="727142"/>
                  </a:lnTo>
                  <a:lnTo>
                    <a:pt x="676901" y="727142"/>
                  </a:lnTo>
                  <a:lnTo>
                    <a:pt x="686769" y="711950"/>
                  </a:lnTo>
                  <a:cubicBezTo>
                    <a:pt x="728272" y="652881"/>
                    <a:pt x="755407" y="642903"/>
                    <a:pt x="796910" y="602992"/>
                  </a:cubicBezTo>
                  <a:cubicBezTo>
                    <a:pt x="852246" y="547649"/>
                    <a:pt x="877786" y="549777"/>
                    <a:pt x="903326" y="422061"/>
                  </a:cubicBezTo>
                  <a:cubicBezTo>
                    <a:pt x="906785" y="406097"/>
                    <a:pt x="912272" y="390165"/>
                    <a:pt x="919226" y="374508"/>
                  </a:cubicBezTo>
                  <a:lnTo>
                    <a:pt x="940070" y="335775"/>
                  </a:lnTo>
                  <a:lnTo>
                    <a:pt x="943930" y="328602"/>
                  </a:lnTo>
                  <a:cubicBezTo>
                    <a:pt x="999899" y="239400"/>
                    <a:pt x="1088490" y="168757"/>
                    <a:pt x="1088490" y="168757"/>
                  </a:cubicBezTo>
                  <a:cubicBezTo>
                    <a:pt x="1088490" y="168757"/>
                    <a:pt x="1056565" y="113413"/>
                    <a:pt x="1013999" y="81484"/>
                  </a:cubicBezTo>
                  <a:cubicBezTo>
                    <a:pt x="992716" y="65520"/>
                    <a:pt x="972497" y="67116"/>
                    <a:pt x="950947" y="73236"/>
                  </a:cubicBezTo>
                  <a:lnTo>
                    <a:pt x="940071" y="76776"/>
                  </a:lnTo>
                  <a:lnTo>
                    <a:pt x="940071" y="76777"/>
                  </a:lnTo>
                  <a:lnTo>
                    <a:pt x="917328" y="84179"/>
                  </a:lnTo>
                  <a:cubicBezTo>
                    <a:pt x="905589" y="87871"/>
                    <a:pt x="893218" y="91064"/>
                    <a:pt x="879916" y="92128"/>
                  </a:cubicBezTo>
                  <a:cubicBezTo>
                    <a:pt x="824579" y="96385"/>
                    <a:pt x="811809" y="62327"/>
                    <a:pt x="805424" y="43170"/>
                  </a:cubicBezTo>
                  <a:cubicBezTo>
                    <a:pt x="799039" y="24012"/>
                    <a:pt x="786269" y="13369"/>
                    <a:pt x="773499" y="598"/>
                  </a:cubicBezTo>
                  <a:close/>
                </a:path>
              </a:pathLst>
            </a:custGeom>
            <a:solidFill>
              <a:schemeClr val="accent2">
                <a:lumMod val="75000"/>
              </a:schemeClr>
            </a:solidFill>
            <a:ln>
              <a:noFill/>
            </a:ln>
          </p:spPr>
          <p:txBody>
            <a:bodyPr vert="horz" wrap="square" lIns="91435" tIns="45717" rIns="91435" bIns="45717" numCol="1" anchor="t" anchorCtr="0" compatLnSpc="1">
              <a:prstTxWarp prst="textNoShape">
                <a:avLst/>
              </a:prstTxWarp>
              <a:noAutofit/>
            </a:bodyPr>
            <a:lstStyle/>
            <a:p>
              <a:endParaRPr lang="en-US"/>
            </a:p>
          </p:txBody>
        </p:sp>
        <p:sp>
          <p:nvSpPr>
            <p:cNvPr id="50" name="Freeform 49"/>
            <p:cNvSpPr>
              <a:spLocks/>
            </p:cNvSpPr>
            <p:nvPr/>
          </p:nvSpPr>
          <p:spPr bwMode="auto">
            <a:xfrm>
              <a:off x="7297396" y="1832111"/>
              <a:ext cx="3109751" cy="727142"/>
            </a:xfrm>
            <a:custGeom>
              <a:avLst/>
              <a:gdLst>
                <a:gd name="connsiteX0" fmla="*/ 326667 w 3109751"/>
                <a:gd name="connsiteY0" fmla="*/ 0 h 727142"/>
                <a:gd name="connsiteX1" fmla="*/ 521246 w 3109751"/>
                <a:gd name="connsiteY1" fmla="*/ 65742 h 727142"/>
                <a:gd name="connsiteX2" fmla="*/ 640432 w 3109751"/>
                <a:gd name="connsiteY2" fmla="*/ 431862 h 727142"/>
                <a:gd name="connsiteX3" fmla="*/ 772388 w 3109751"/>
                <a:gd name="connsiteY3" fmla="*/ 589379 h 727142"/>
                <a:gd name="connsiteX4" fmla="*/ 893703 w 3109751"/>
                <a:gd name="connsiteY4" fmla="*/ 574479 h 727142"/>
                <a:gd name="connsiteX5" fmla="*/ 1044814 w 3109751"/>
                <a:gd name="connsiteY5" fmla="*/ 457406 h 727142"/>
                <a:gd name="connsiteX6" fmla="*/ 1323625 w 3109751"/>
                <a:gd name="connsiteY6" fmla="*/ 419091 h 727142"/>
                <a:gd name="connsiteX7" fmla="*/ 1425784 w 3109751"/>
                <a:gd name="connsiteY7" fmla="*/ 374390 h 727142"/>
                <a:gd name="connsiteX8" fmla="*/ 1800369 w 3109751"/>
                <a:gd name="connsiteY8" fmla="*/ 267960 h 727142"/>
                <a:gd name="connsiteX9" fmla="*/ 2147286 w 3109751"/>
                <a:gd name="connsiteY9" fmla="*/ 289246 h 727142"/>
                <a:gd name="connsiteX10" fmla="*/ 2690009 w 3109751"/>
                <a:gd name="connsiteY10" fmla="*/ 570222 h 727142"/>
                <a:gd name="connsiteX11" fmla="*/ 2964562 w 3109751"/>
                <a:gd name="connsiteY11" fmla="*/ 659623 h 727142"/>
                <a:gd name="connsiteX12" fmla="*/ 3082419 w 3109751"/>
                <a:gd name="connsiteY12" fmla="*/ 700865 h 727142"/>
                <a:gd name="connsiteX13" fmla="*/ 3109751 w 3109751"/>
                <a:gd name="connsiteY13" fmla="*/ 727142 h 727142"/>
                <a:gd name="connsiteX14" fmla="*/ 2600642 w 3109751"/>
                <a:gd name="connsiteY14" fmla="*/ 727142 h 727142"/>
                <a:gd name="connsiteX15" fmla="*/ 2557255 w 3109751"/>
                <a:gd name="connsiteY15" fmla="*/ 704590 h 727142"/>
                <a:gd name="connsiteX16" fmla="*/ 2387787 w 3109751"/>
                <a:gd name="connsiteY16" fmla="*/ 646852 h 727142"/>
                <a:gd name="connsiteX17" fmla="*/ 2062153 w 3109751"/>
                <a:gd name="connsiteY17" fmla="*/ 544679 h 727142"/>
                <a:gd name="connsiteX18" fmla="*/ 1904657 w 3109751"/>
                <a:gd name="connsiteY18" fmla="*/ 521264 h 727142"/>
                <a:gd name="connsiteX19" fmla="*/ 1728006 w 3109751"/>
                <a:gd name="connsiteY19" fmla="*/ 629823 h 727142"/>
                <a:gd name="connsiteX20" fmla="*/ 1534329 w 3109751"/>
                <a:gd name="connsiteY20" fmla="*/ 717894 h 727142"/>
                <a:gd name="connsiteX21" fmla="*/ 1500774 w 3109751"/>
                <a:gd name="connsiteY21" fmla="*/ 727142 h 727142"/>
                <a:gd name="connsiteX22" fmla="*/ 101644 w 3109751"/>
                <a:gd name="connsiteY22" fmla="*/ 727142 h 727142"/>
                <a:gd name="connsiteX23" fmla="*/ 96680 w 3109751"/>
                <a:gd name="connsiteY23" fmla="*/ 717962 h 727142"/>
                <a:gd name="connsiteX24" fmla="*/ 89197 w 3109751"/>
                <a:gd name="connsiteY24" fmla="*/ 695811 h 727142"/>
                <a:gd name="connsiteX25" fmla="*/ 63657 w 3109751"/>
                <a:gd name="connsiteY25" fmla="*/ 636210 h 727142"/>
                <a:gd name="connsiteX26" fmla="*/ 29604 w 3109751"/>
                <a:gd name="connsiteY26" fmla="*/ 617052 h 727142"/>
                <a:gd name="connsiteX27" fmla="*/ 44503 w 3109751"/>
                <a:gd name="connsiteY27" fmla="*/ 474436 h 727142"/>
                <a:gd name="connsiteX28" fmla="*/ 4064 w 3109751"/>
                <a:gd name="connsiteY28" fmla="*/ 431863 h 727142"/>
                <a:gd name="connsiteX29" fmla="*/ 59401 w 3109751"/>
                <a:gd name="connsiteY29" fmla="*/ 110444 h 727142"/>
                <a:gd name="connsiteX30" fmla="*/ 260793 w 3109751"/>
                <a:gd name="connsiteY30" fmla="*/ 4279 h 727142"/>
                <a:gd name="connsiteX31" fmla="*/ 268538 w 3109751"/>
                <a:gd name="connsiteY31" fmla="*/ 3776 h 727142"/>
                <a:gd name="connsiteX32" fmla="*/ 268538 w 3109751"/>
                <a:gd name="connsiteY32" fmla="*/ 3775 h 727142"/>
                <a:gd name="connsiteX33" fmla="*/ 326667 w 3109751"/>
                <a:gd name="connsiteY33" fmla="*/ 0 h 72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09751" h="727142">
                  <a:moveTo>
                    <a:pt x="326667" y="0"/>
                  </a:moveTo>
                  <a:cubicBezTo>
                    <a:pt x="393547" y="1485"/>
                    <a:pt x="462185" y="21041"/>
                    <a:pt x="521246" y="65742"/>
                  </a:cubicBezTo>
                  <a:cubicBezTo>
                    <a:pt x="678742" y="187073"/>
                    <a:pt x="672357" y="338204"/>
                    <a:pt x="640432" y="431862"/>
                  </a:cubicBezTo>
                  <a:cubicBezTo>
                    <a:pt x="608507" y="527650"/>
                    <a:pt x="772388" y="589379"/>
                    <a:pt x="772388" y="589379"/>
                  </a:cubicBezTo>
                  <a:cubicBezTo>
                    <a:pt x="802185" y="595765"/>
                    <a:pt x="836238" y="595765"/>
                    <a:pt x="893703" y="574479"/>
                  </a:cubicBezTo>
                  <a:cubicBezTo>
                    <a:pt x="949039" y="551064"/>
                    <a:pt x="955424" y="517007"/>
                    <a:pt x="1044814" y="457406"/>
                  </a:cubicBezTo>
                  <a:cubicBezTo>
                    <a:pt x="1132075" y="397805"/>
                    <a:pt x="1323625" y="419091"/>
                    <a:pt x="1323625" y="419091"/>
                  </a:cubicBezTo>
                  <a:cubicBezTo>
                    <a:pt x="1323625" y="393547"/>
                    <a:pt x="1393859" y="374390"/>
                    <a:pt x="1425784" y="374390"/>
                  </a:cubicBezTo>
                  <a:cubicBezTo>
                    <a:pt x="1457709" y="374390"/>
                    <a:pt x="1636488" y="306275"/>
                    <a:pt x="1800369" y="267960"/>
                  </a:cubicBezTo>
                  <a:cubicBezTo>
                    <a:pt x="1964250" y="229645"/>
                    <a:pt x="2100463" y="261574"/>
                    <a:pt x="2147286" y="289246"/>
                  </a:cubicBezTo>
                  <a:cubicBezTo>
                    <a:pt x="2194109" y="319046"/>
                    <a:pt x="2541026" y="482949"/>
                    <a:pt x="2690009" y="570222"/>
                  </a:cubicBezTo>
                  <a:cubicBezTo>
                    <a:pt x="2838992" y="659623"/>
                    <a:pt x="2856018" y="634080"/>
                    <a:pt x="2964562" y="659623"/>
                  </a:cubicBezTo>
                  <a:cubicBezTo>
                    <a:pt x="3017770" y="672395"/>
                    <a:pt x="3056080" y="684103"/>
                    <a:pt x="3082419" y="700865"/>
                  </a:cubicBezTo>
                  <a:lnTo>
                    <a:pt x="3109751" y="727142"/>
                  </a:lnTo>
                  <a:lnTo>
                    <a:pt x="2600642" y="727142"/>
                  </a:lnTo>
                  <a:lnTo>
                    <a:pt x="2557255" y="704590"/>
                  </a:lnTo>
                  <a:cubicBezTo>
                    <a:pt x="2514422" y="686231"/>
                    <a:pt x="2460150" y="669202"/>
                    <a:pt x="2387787" y="646852"/>
                  </a:cubicBezTo>
                  <a:cubicBezTo>
                    <a:pt x="2243061" y="602151"/>
                    <a:pt x="2145158" y="580865"/>
                    <a:pt x="2062153" y="544679"/>
                  </a:cubicBezTo>
                  <a:cubicBezTo>
                    <a:pt x="1981277" y="510621"/>
                    <a:pt x="1945095" y="521264"/>
                    <a:pt x="1904657" y="521264"/>
                  </a:cubicBezTo>
                  <a:cubicBezTo>
                    <a:pt x="1864219" y="521264"/>
                    <a:pt x="1834422" y="551064"/>
                    <a:pt x="1728006" y="629823"/>
                  </a:cubicBezTo>
                  <a:cubicBezTo>
                    <a:pt x="1674798" y="669202"/>
                    <a:pt x="1599243" y="698470"/>
                    <a:pt x="1534329" y="717894"/>
                  </a:cubicBezTo>
                  <a:lnTo>
                    <a:pt x="1500774" y="727142"/>
                  </a:lnTo>
                  <a:lnTo>
                    <a:pt x="101644" y="727142"/>
                  </a:lnTo>
                  <a:lnTo>
                    <a:pt x="96680" y="717962"/>
                  </a:lnTo>
                  <a:cubicBezTo>
                    <a:pt x="94784" y="708183"/>
                    <a:pt x="100371" y="699004"/>
                    <a:pt x="89197" y="695811"/>
                  </a:cubicBezTo>
                  <a:cubicBezTo>
                    <a:pt x="74299" y="689425"/>
                    <a:pt x="63657" y="648981"/>
                    <a:pt x="63657" y="636210"/>
                  </a:cubicBezTo>
                  <a:cubicBezTo>
                    <a:pt x="63657" y="623438"/>
                    <a:pt x="63657" y="625567"/>
                    <a:pt x="29604" y="617052"/>
                  </a:cubicBezTo>
                  <a:cubicBezTo>
                    <a:pt x="-6577" y="608538"/>
                    <a:pt x="46631" y="489336"/>
                    <a:pt x="44503" y="474436"/>
                  </a:cubicBezTo>
                  <a:cubicBezTo>
                    <a:pt x="42374" y="459535"/>
                    <a:pt x="16834" y="470178"/>
                    <a:pt x="4064" y="431863"/>
                  </a:cubicBezTo>
                  <a:cubicBezTo>
                    <a:pt x="-8706" y="393548"/>
                    <a:pt x="8321" y="182816"/>
                    <a:pt x="59401" y="110444"/>
                  </a:cubicBezTo>
                  <a:cubicBezTo>
                    <a:pt x="98775" y="58293"/>
                    <a:pt x="174863" y="17317"/>
                    <a:pt x="260793" y="4279"/>
                  </a:cubicBezTo>
                  <a:lnTo>
                    <a:pt x="268538" y="3776"/>
                  </a:lnTo>
                  <a:lnTo>
                    <a:pt x="268538" y="3775"/>
                  </a:lnTo>
                  <a:lnTo>
                    <a:pt x="326667" y="0"/>
                  </a:lnTo>
                  <a:close/>
                </a:path>
              </a:pathLst>
            </a:custGeom>
            <a:solidFill>
              <a:schemeClr val="accent1">
                <a:lumMod val="75000"/>
              </a:schemeClr>
            </a:solidFill>
            <a:ln>
              <a:noFill/>
            </a:ln>
          </p:spPr>
          <p:txBody>
            <a:bodyPr vert="horz" wrap="square" lIns="91435" tIns="45717" rIns="91435" bIns="45717" numCol="1" anchor="t" anchorCtr="0" compatLnSpc="1">
              <a:prstTxWarp prst="textNoShape">
                <a:avLst/>
              </a:prstTxWarp>
              <a:noAutofit/>
            </a:bodyPr>
            <a:lstStyle/>
            <a:p>
              <a:endParaRPr lang="en-US"/>
            </a:p>
          </p:txBody>
        </p:sp>
        <p:sp>
          <p:nvSpPr>
            <p:cNvPr id="62" name="Freeform 61"/>
            <p:cNvSpPr>
              <a:spLocks/>
            </p:cNvSpPr>
            <p:nvPr/>
          </p:nvSpPr>
          <p:spPr bwMode="auto">
            <a:xfrm>
              <a:off x="7777040" y="4013538"/>
              <a:ext cx="1816641" cy="727142"/>
            </a:xfrm>
            <a:custGeom>
              <a:avLst/>
              <a:gdLst>
                <a:gd name="connsiteX0" fmla="*/ 537254 w 1816641"/>
                <a:gd name="connsiteY0" fmla="*/ 0 h 727142"/>
                <a:gd name="connsiteX1" fmla="*/ 1632953 w 1816641"/>
                <a:gd name="connsiteY1" fmla="*/ 0 h 727142"/>
                <a:gd name="connsiteX2" fmla="*/ 1635513 w 1816641"/>
                <a:gd name="connsiteY2" fmla="*/ 15757 h 727142"/>
                <a:gd name="connsiteX3" fmla="*/ 1531429 w 1816641"/>
                <a:gd name="connsiteY3" fmla="*/ 287512 h 727142"/>
                <a:gd name="connsiteX4" fmla="*/ 1807380 w 1816641"/>
                <a:gd name="connsiteY4" fmla="*/ 705683 h 727142"/>
                <a:gd name="connsiteX5" fmla="*/ 1816641 w 1816641"/>
                <a:gd name="connsiteY5" fmla="*/ 727142 h 727142"/>
                <a:gd name="connsiteX6" fmla="*/ 1285399 w 1816641"/>
                <a:gd name="connsiteY6" fmla="*/ 727142 h 727142"/>
                <a:gd name="connsiteX7" fmla="*/ 1234262 w 1816641"/>
                <a:gd name="connsiteY7" fmla="*/ 682102 h 727142"/>
                <a:gd name="connsiteX8" fmla="*/ 1031273 w 1816641"/>
                <a:gd name="connsiteY8" fmla="*/ 502501 h 727142"/>
                <a:gd name="connsiteX9" fmla="*/ 441727 w 1816641"/>
                <a:gd name="connsiteY9" fmla="*/ 549330 h 727142"/>
                <a:gd name="connsiteX10" fmla="*/ 516152 w 1816641"/>
                <a:gd name="connsiteY10" fmla="*/ 629120 h 727142"/>
                <a:gd name="connsiteX11" fmla="*/ 565844 w 1816641"/>
                <a:gd name="connsiteY11" fmla="*/ 727142 h 727142"/>
                <a:gd name="connsiteX12" fmla="*/ 108513 w 1816641"/>
                <a:gd name="connsiteY12" fmla="*/ 727142 h 727142"/>
                <a:gd name="connsiteX13" fmla="*/ 37346 w 1816641"/>
                <a:gd name="connsiteY13" fmla="*/ 600417 h 727142"/>
                <a:gd name="connsiteX14" fmla="*/ 126735 w 1816641"/>
                <a:gd name="connsiteY14" fmla="*/ 234296 h 727142"/>
                <a:gd name="connsiteX15" fmla="*/ 428957 w 1816641"/>
                <a:gd name="connsiteY15" fmla="*/ 38465 h 727142"/>
                <a:gd name="connsiteX16" fmla="*/ 532447 w 1816641"/>
                <a:gd name="connsiteY16" fmla="*/ 1780 h 727142"/>
                <a:gd name="connsiteX17" fmla="*/ 537254 w 1816641"/>
                <a:gd name="connsiteY17" fmla="*/ 0 h 72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6641" h="727142">
                  <a:moveTo>
                    <a:pt x="537254" y="0"/>
                  </a:moveTo>
                  <a:lnTo>
                    <a:pt x="1632953" y="0"/>
                  </a:lnTo>
                  <a:lnTo>
                    <a:pt x="1635513" y="15757"/>
                  </a:lnTo>
                  <a:cubicBezTo>
                    <a:pt x="1645494" y="186470"/>
                    <a:pt x="1531429" y="287512"/>
                    <a:pt x="1531429" y="287512"/>
                  </a:cubicBezTo>
                  <a:cubicBezTo>
                    <a:pt x="1638378" y="391281"/>
                    <a:pt x="1753706" y="590838"/>
                    <a:pt x="1807380" y="705683"/>
                  </a:cubicBezTo>
                  <a:lnTo>
                    <a:pt x="1816641" y="727142"/>
                  </a:lnTo>
                  <a:lnTo>
                    <a:pt x="1285399" y="727142"/>
                  </a:lnTo>
                  <a:lnTo>
                    <a:pt x="1234262" y="682102"/>
                  </a:lnTo>
                  <a:cubicBezTo>
                    <a:pt x="1125984" y="586581"/>
                    <a:pt x="1031273" y="502501"/>
                    <a:pt x="1031273" y="502501"/>
                  </a:cubicBezTo>
                  <a:cubicBezTo>
                    <a:pt x="967423" y="534430"/>
                    <a:pt x="441727" y="549330"/>
                    <a:pt x="441727" y="549330"/>
                  </a:cubicBezTo>
                  <a:cubicBezTo>
                    <a:pt x="470992" y="570084"/>
                    <a:pt x="495467" y="597756"/>
                    <a:pt x="516152" y="629120"/>
                  </a:cubicBezTo>
                  <a:lnTo>
                    <a:pt x="565844" y="727142"/>
                  </a:lnTo>
                  <a:lnTo>
                    <a:pt x="108513" y="727142"/>
                  </a:lnTo>
                  <a:lnTo>
                    <a:pt x="37346" y="600417"/>
                  </a:lnTo>
                  <a:cubicBezTo>
                    <a:pt x="-62686" y="398199"/>
                    <a:pt x="62885" y="259840"/>
                    <a:pt x="126735" y="234296"/>
                  </a:cubicBezTo>
                  <a:cubicBezTo>
                    <a:pt x="188457" y="208753"/>
                    <a:pt x="309771" y="78908"/>
                    <a:pt x="428957" y="38465"/>
                  </a:cubicBezTo>
                  <a:cubicBezTo>
                    <a:pt x="458754" y="28354"/>
                    <a:pt x="494935" y="15449"/>
                    <a:pt x="532447" y="1780"/>
                  </a:cubicBezTo>
                  <a:lnTo>
                    <a:pt x="537254" y="0"/>
                  </a:lnTo>
                  <a:close/>
                </a:path>
              </a:pathLst>
            </a:custGeom>
            <a:solidFill>
              <a:schemeClr val="accent4">
                <a:lumMod val="75000"/>
              </a:schemeClr>
            </a:solidFill>
            <a:ln>
              <a:noFill/>
            </a:ln>
          </p:spPr>
          <p:txBody>
            <a:bodyPr vert="horz" wrap="square" lIns="91435" tIns="45717" rIns="91435" bIns="45717" numCol="1" anchor="t" anchorCtr="0" compatLnSpc="1">
              <a:prstTxWarp prst="textNoShape">
                <a:avLst/>
              </a:prstTxWarp>
              <a:noAutofit/>
            </a:bodyPr>
            <a:lstStyle/>
            <a:p>
              <a:endParaRPr lang="en-US"/>
            </a:p>
          </p:txBody>
        </p:sp>
        <p:sp>
          <p:nvSpPr>
            <p:cNvPr id="109" name="Freeform 108"/>
            <p:cNvSpPr>
              <a:spLocks/>
            </p:cNvSpPr>
            <p:nvPr/>
          </p:nvSpPr>
          <p:spPr bwMode="auto">
            <a:xfrm>
              <a:off x="6896879" y="3286394"/>
              <a:ext cx="2513114" cy="727144"/>
            </a:xfrm>
            <a:custGeom>
              <a:avLst/>
              <a:gdLst>
                <a:gd name="connsiteX0" fmla="*/ 981692 w 2513114"/>
                <a:gd name="connsiteY0" fmla="*/ 1 h 727144"/>
                <a:gd name="connsiteX1" fmla="*/ 2086381 w 2513114"/>
                <a:gd name="connsiteY1" fmla="*/ 1 h 727144"/>
                <a:gd name="connsiteX2" fmla="*/ 2102655 w 2513114"/>
                <a:gd name="connsiteY2" fmla="*/ 58691 h 727144"/>
                <a:gd name="connsiteX3" fmla="*/ 2292404 w 2513114"/>
                <a:gd name="connsiteY3" fmla="*/ 333502 h 727144"/>
                <a:gd name="connsiteX4" fmla="*/ 2503108 w 2513114"/>
                <a:gd name="connsiteY4" fmla="*/ 665564 h 727144"/>
                <a:gd name="connsiteX5" fmla="*/ 2513114 w 2513114"/>
                <a:gd name="connsiteY5" fmla="*/ 727144 h 727144"/>
                <a:gd name="connsiteX6" fmla="*/ 1417415 w 2513114"/>
                <a:gd name="connsiteY6" fmla="*/ 727144 h 727144"/>
                <a:gd name="connsiteX7" fmla="*/ 1524079 w 2513114"/>
                <a:gd name="connsiteY7" fmla="*/ 687648 h 727144"/>
                <a:gd name="connsiteX8" fmla="*/ 1649650 w 2513114"/>
                <a:gd name="connsiteY8" fmla="*/ 640021 h 727144"/>
                <a:gd name="connsiteX9" fmla="*/ 1255910 w 2513114"/>
                <a:gd name="connsiteY9" fmla="*/ 227071 h 727144"/>
                <a:gd name="connsiteX10" fmla="*/ 1039885 w 2513114"/>
                <a:gd name="connsiteY10" fmla="*/ 49332 h 727144"/>
                <a:gd name="connsiteX11" fmla="*/ 0 w 2513114"/>
                <a:gd name="connsiteY11" fmla="*/ 0 h 727144"/>
                <a:gd name="connsiteX12" fmla="*/ 237268 w 2513114"/>
                <a:gd name="connsiteY12" fmla="*/ 0 h 727144"/>
                <a:gd name="connsiteX13" fmla="*/ 242828 w 2513114"/>
                <a:gd name="connsiteY13" fmla="*/ 5695 h 727144"/>
                <a:gd name="connsiteX14" fmla="*/ 368399 w 2513114"/>
                <a:gd name="connsiteY14" fmla="*/ 63168 h 727144"/>
                <a:gd name="connsiteX15" fmla="*/ 393673 w 2513114"/>
                <a:gd name="connsiteY15" fmla="*/ 18800 h 727144"/>
                <a:gd name="connsiteX16" fmla="*/ 405886 w 2513114"/>
                <a:gd name="connsiteY16" fmla="*/ 0 h 727144"/>
                <a:gd name="connsiteX17" fmla="*/ 791050 w 2513114"/>
                <a:gd name="connsiteY17" fmla="*/ 0 h 727144"/>
                <a:gd name="connsiteX18" fmla="*/ 746097 w 2513114"/>
                <a:gd name="connsiteY18" fmla="*/ 55256 h 727144"/>
                <a:gd name="connsiteX19" fmla="*/ 680996 w 2513114"/>
                <a:gd name="connsiteY19" fmla="*/ 133678 h 727144"/>
                <a:gd name="connsiteX20" fmla="*/ 669055 w 2513114"/>
                <a:gd name="connsiteY20" fmla="*/ 147793 h 727144"/>
                <a:gd name="connsiteX21" fmla="*/ 612204 w 2513114"/>
                <a:gd name="connsiteY21" fmla="*/ 214993 h 727144"/>
                <a:gd name="connsiteX22" fmla="*/ 449275 w 2513114"/>
                <a:gd name="connsiteY22" fmla="*/ 395230 h 727144"/>
                <a:gd name="connsiteX23" fmla="*/ 253469 w 2513114"/>
                <a:gd name="connsiteY23" fmla="*/ 403745 h 727144"/>
                <a:gd name="connsiteX24" fmla="*/ 43942 w 2513114"/>
                <a:gd name="connsiteY24" fmla="*/ 76825 h 72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13114" h="727144">
                  <a:moveTo>
                    <a:pt x="981692" y="1"/>
                  </a:moveTo>
                  <a:lnTo>
                    <a:pt x="2086381" y="1"/>
                  </a:lnTo>
                  <a:lnTo>
                    <a:pt x="2102655" y="58691"/>
                  </a:lnTo>
                  <a:cubicBezTo>
                    <a:pt x="2151103" y="208014"/>
                    <a:pt x="2229087" y="294389"/>
                    <a:pt x="2292404" y="333502"/>
                  </a:cubicBezTo>
                  <a:cubicBezTo>
                    <a:pt x="2364767" y="378202"/>
                    <a:pt x="2447772" y="446318"/>
                    <a:pt x="2503108" y="665564"/>
                  </a:cubicBezTo>
                  <a:lnTo>
                    <a:pt x="2513114" y="727144"/>
                  </a:lnTo>
                  <a:lnTo>
                    <a:pt x="1417415" y="727144"/>
                  </a:lnTo>
                  <a:lnTo>
                    <a:pt x="1524079" y="687648"/>
                  </a:lnTo>
                  <a:cubicBezTo>
                    <a:pt x="1594314" y="661307"/>
                    <a:pt x="1649650" y="640021"/>
                    <a:pt x="1649650" y="640021"/>
                  </a:cubicBezTo>
                  <a:cubicBezTo>
                    <a:pt x="1649650" y="640021"/>
                    <a:pt x="1317632" y="269643"/>
                    <a:pt x="1255910" y="227071"/>
                  </a:cubicBezTo>
                  <a:cubicBezTo>
                    <a:pt x="1226114" y="205785"/>
                    <a:pt x="1129275" y="124898"/>
                    <a:pt x="1039885" y="49332"/>
                  </a:cubicBezTo>
                  <a:close/>
                  <a:moveTo>
                    <a:pt x="0" y="0"/>
                  </a:moveTo>
                  <a:lnTo>
                    <a:pt x="237268" y="0"/>
                  </a:lnTo>
                  <a:lnTo>
                    <a:pt x="242828" y="5695"/>
                  </a:lnTo>
                  <a:cubicBezTo>
                    <a:pt x="268368" y="22724"/>
                    <a:pt x="368399" y="63168"/>
                    <a:pt x="368399" y="63168"/>
                  </a:cubicBezTo>
                  <a:cubicBezTo>
                    <a:pt x="377445" y="46405"/>
                    <a:pt x="385825" y="31738"/>
                    <a:pt x="393673" y="18800"/>
                  </a:cubicBezTo>
                  <a:lnTo>
                    <a:pt x="405886" y="0"/>
                  </a:lnTo>
                  <a:lnTo>
                    <a:pt x="791050" y="0"/>
                  </a:lnTo>
                  <a:lnTo>
                    <a:pt x="746097" y="55256"/>
                  </a:lnTo>
                  <a:cubicBezTo>
                    <a:pt x="725741" y="80014"/>
                    <a:pt x="703676" y="106605"/>
                    <a:pt x="680996" y="133678"/>
                  </a:cubicBezTo>
                  <a:lnTo>
                    <a:pt x="669055" y="147793"/>
                  </a:lnTo>
                  <a:lnTo>
                    <a:pt x="612204" y="214993"/>
                  </a:lnTo>
                  <a:cubicBezTo>
                    <a:pt x="543753" y="295053"/>
                    <a:pt x="479604" y="367292"/>
                    <a:pt x="449275" y="395230"/>
                  </a:cubicBezTo>
                  <a:cubicBezTo>
                    <a:pt x="370527" y="467603"/>
                    <a:pt x="310934" y="456960"/>
                    <a:pt x="253469" y="403745"/>
                  </a:cubicBezTo>
                  <a:cubicBezTo>
                    <a:pt x="216224" y="369155"/>
                    <a:pt x="121613" y="211505"/>
                    <a:pt x="43942" y="76825"/>
                  </a:cubicBezTo>
                  <a:close/>
                </a:path>
              </a:pathLst>
            </a:custGeom>
            <a:solidFill>
              <a:schemeClr val="accent3">
                <a:lumMod val="75000"/>
              </a:schemeClr>
            </a:solidFill>
            <a:ln>
              <a:noFill/>
            </a:ln>
          </p:spPr>
          <p:txBody>
            <a:bodyPr vert="horz" wrap="square" lIns="91435" tIns="45717" rIns="91435" bIns="45717" numCol="1" anchor="t" anchorCtr="0" compatLnSpc="1">
              <a:prstTxWarp prst="textNoShape">
                <a:avLst/>
              </a:prstTxWarp>
              <a:noAutofit/>
            </a:bodyPr>
            <a:lstStyle/>
            <a:p>
              <a:endParaRPr lang="en-US"/>
            </a:p>
          </p:txBody>
        </p:sp>
        <p:sp>
          <p:nvSpPr>
            <p:cNvPr id="111" name="Freeform 110"/>
            <p:cNvSpPr>
              <a:spLocks/>
            </p:cNvSpPr>
            <p:nvPr/>
          </p:nvSpPr>
          <p:spPr bwMode="auto">
            <a:xfrm>
              <a:off x="8125823" y="5467824"/>
              <a:ext cx="2385161" cy="727143"/>
            </a:xfrm>
            <a:custGeom>
              <a:avLst/>
              <a:gdLst>
                <a:gd name="connsiteX0" fmla="*/ 1826774 w 2385161"/>
                <a:gd name="connsiteY0" fmla="*/ 0 h 727143"/>
                <a:gd name="connsiteX1" fmla="*/ 2091339 w 2385161"/>
                <a:gd name="connsiteY1" fmla="*/ 0 h 727143"/>
                <a:gd name="connsiteX2" fmla="*/ 2091342 w 2385161"/>
                <a:gd name="connsiteY2" fmla="*/ 3 h 727143"/>
                <a:gd name="connsiteX3" fmla="*/ 2116982 w 2385161"/>
                <a:gd name="connsiteY3" fmla="*/ 27376 h 727143"/>
                <a:gd name="connsiteX4" fmla="*/ 2129752 w 2385161"/>
                <a:gd name="connsiteY4" fmla="*/ 27376 h 727143"/>
                <a:gd name="connsiteX5" fmla="*/ 2185088 w 2385161"/>
                <a:gd name="connsiteY5" fmla="*/ 76334 h 727143"/>
                <a:gd name="connsiteX6" fmla="*/ 2351097 w 2385161"/>
                <a:gd name="connsiteY6" fmla="*/ 125292 h 727143"/>
                <a:gd name="connsiteX7" fmla="*/ 2276606 w 2385161"/>
                <a:gd name="connsiteY7" fmla="*/ 365824 h 727143"/>
                <a:gd name="connsiteX8" fmla="*/ 2182960 w 2385161"/>
                <a:gd name="connsiteY8" fmla="*/ 627643 h 727143"/>
                <a:gd name="connsiteX9" fmla="*/ 1959486 w 2385161"/>
                <a:gd name="connsiteY9" fmla="*/ 697887 h 727143"/>
                <a:gd name="connsiteX10" fmla="*/ 2010566 w 2385161"/>
                <a:gd name="connsiteY10" fmla="*/ 587199 h 727143"/>
                <a:gd name="connsiteX11" fmla="*/ 2027592 w 2385161"/>
                <a:gd name="connsiteY11" fmla="*/ 327509 h 727143"/>
                <a:gd name="connsiteX12" fmla="*/ 1987154 w 2385161"/>
                <a:gd name="connsiteY12" fmla="*/ 221079 h 727143"/>
                <a:gd name="connsiteX13" fmla="*/ 1889251 w 2385161"/>
                <a:gd name="connsiteY13" fmla="*/ 50790 h 727143"/>
                <a:gd name="connsiteX14" fmla="*/ 1861558 w 2385161"/>
                <a:gd name="connsiteY14" fmla="*/ 27725 h 727143"/>
                <a:gd name="connsiteX15" fmla="*/ 328683 w 2385161"/>
                <a:gd name="connsiteY15" fmla="*/ 0 h 727143"/>
                <a:gd name="connsiteX16" fmla="*/ 570661 w 2385161"/>
                <a:gd name="connsiteY16" fmla="*/ 0 h 727143"/>
                <a:gd name="connsiteX17" fmla="*/ 572882 w 2385161"/>
                <a:gd name="connsiteY17" fmla="*/ 5025 h 727143"/>
                <a:gd name="connsiteX18" fmla="*/ 612256 w 2385161"/>
                <a:gd name="connsiteY18" fmla="*/ 76333 h 727143"/>
                <a:gd name="connsiteX19" fmla="*/ 746341 w 2385161"/>
                <a:gd name="connsiteY19" fmla="*/ 253007 h 727143"/>
                <a:gd name="connsiteX20" fmla="*/ 499455 w 2385161"/>
                <a:gd name="connsiteY20" fmla="*/ 510569 h 727143"/>
                <a:gd name="connsiteX21" fmla="*/ 3556 w 2385161"/>
                <a:gd name="connsiteY21" fmla="*/ 642542 h 727143"/>
                <a:gd name="connsiteX22" fmla="*/ 99330 w 2385161"/>
                <a:gd name="connsiteY22" fmla="*/ 482897 h 727143"/>
                <a:gd name="connsiteX23" fmla="*/ 316419 w 2385161"/>
                <a:gd name="connsiteY23" fmla="*/ 182763 h 727143"/>
                <a:gd name="connsiteX24" fmla="*/ 329189 w 2385161"/>
                <a:gd name="connsiteY24" fmla="*/ 97619 h 727143"/>
                <a:gd name="connsiteX25" fmla="*/ 325465 w 2385161"/>
                <a:gd name="connsiteY25" fmla="*/ 24448 h 72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85161" h="727143">
                  <a:moveTo>
                    <a:pt x="1826774" y="0"/>
                  </a:moveTo>
                  <a:lnTo>
                    <a:pt x="2091339" y="0"/>
                  </a:lnTo>
                  <a:lnTo>
                    <a:pt x="2091342" y="3"/>
                  </a:lnTo>
                  <a:cubicBezTo>
                    <a:pt x="2107138" y="17132"/>
                    <a:pt x="2116982" y="27376"/>
                    <a:pt x="2116982" y="27376"/>
                  </a:cubicBezTo>
                  <a:cubicBezTo>
                    <a:pt x="2116982" y="27376"/>
                    <a:pt x="2116982" y="27376"/>
                    <a:pt x="2129752" y="27376"/>
                  </a:cubicBezTo>
                  <a:cubicBezTo>
                    <a:pt x="2142522" y="27376"/>
                    <a:pt x="2155292" y="72077"/>
                    <a:pt x="2185088" y="76334"/>
                  </a:cubicBezTo>
                  <a:cubicBezTo>
                    <a:pt x="2217013" y="78462"/>
                    <a:pt x="2259580" y="76334"/>
                    <a:pt x="2351097" y="125292"/>
                  </a:cubicBezTo>
                  <a:cubicBezTo>
                    <a:pt x="2440487" y="176378"/>
                    <a:pt x="2331942" y="299837"/>
                    <a:pt x="2276606" y="365824"/>
                  </a:cubicBezTo>
                  <a:cubicBezTo>
                    <a:pt x="2223398" y="431811"/>
                    <a:pt x="2274478" y="510570"/>
                    <a:pt x="2182960" y="627643"/>
                  </a:cubicBezTo>
                  <a:cubicBezTo>
                    <a:pt x="2091442" y="744716"/>
                    <a:pt x="1991410" y="744716"/>
                    <a:pt x="1959486" y="697887"/>
                  </a:cubicBezTo>
                  <a:cubicBezTo>
                    <a:pt x="1927561" y="648929"/>
                    <a:pt x="1991410" y="623386"/>
                    <a:pt x="2010566" y="587199"/>
                  </a:cubicBezTo>
                  <a:cubicBezTo>
                    <a:pt x="2027592" y="548884"/>
                    <a:pt x="2027592" y="378596"/>
                    <a:pt x="2027592" y="327509"/>
                  </a:cubicBezTo>
                  <a:cubicBezTo>
                    <a:pt x="2027592" y="278551"/>
                    <a:pt x="1987154" y="246622"/>
                    <a:pt x="1987154" y="221079"/>
                  </a:cubicBezTo>
                  <a:cubicBezTo>
                    <a:pt x="1987154" y="195536"/>
                    <a:pt x="1953101" y="104006"/>
                    <a:pt x="1889251" y="50790"/>
                  </a:cubicBezTo>
                  <a:cubicBezTo>
                    <a:pt x="1881536" y="44138"/>
                    <a:pt x="1872224" y="36389"/>
                    <a:pt x="1861558" y="27725"/>
                  </a:cubicBezTo>
                  <a:close/>
                  <a:moveTo>
                    <a:pt x="328683" y="0"/>
                  </a:moveTo>
                  <a:lnTo>
                    <a:pt x="570661" y="0"/>
                  </a:lnTo>
                  <a:lnTo>
                    <a:pt x="572882" y="5025"/>
                  </a:lnTo>
                  <a:cubicBezTo>
                    <a:pt x="584588" y="35889"/>
                    <a:pt x="595230" y="66754"/>
                    <a:pt x="612256" y="76333"/>
                  </a:cubicBezTo>
                  <a:cubicBezTo>
                    <a:pt x="648438" y="95490"/>
                    <a:pt x="665464" y="161477"/>
                    <a:pt x="746341" y="253007"/>
                  </a:cubicBezTo>
                  <a:cubicBezTo>
                    <a:pt x="825089" y="344537"/>
                    <a:pt x="722929" y="372209"/>
                    <a:pt x="499455" y="510569"/>
                  </a:cubicBezTo>
                  <a:cubicBezTo>
                    <a:pt x="275981" y="648928"/>
                    <a:pt x="20582" y="714915"/>
                    <a:pt x="3556" y="642542"/>
                  </a:cubicBezTo>
                  <a:cubicBezTo>
                    <a:pt x="-11343" y="570170"/>
                    <a:pt x="20582" y="521212"/>
                    <a:pt x="99330" y="482897"/>
                  </a:cubicBezTo>
                  <a:cubicBezTo>
                    <a:pt x="178078" y="444582"/>
                    <a:pt x="316419" y="182763"/>
                    <a:pt x="316419" y="182763"/>
                  </a:cubicBezTo>
                  <a:cubicBezTo>
                    <a:pt x="316419" y="182763"/>
                    <a:pt x="341959" y="142320"/>
                    <a:pt x="329189" y="97619"/>
                  </a:cubicBezTo>
                  <a:cubicBezTo>
                    <a:pt x="322804" y="75269"/>
                    <a:pt x="323336" y="47065"/>
                    <a:pt x="325465" y="24448"/>
                  </a:cubicBezTo>
                  <a:close/>
                </a:path>
              </a:pathLst>
            </a:custGeom>
            <a:solidFill>
              <a:schemeClr val="accent6">
                <a:lumMod val="75000"/>
              </a:schemeClr>
            </a:solidFill>
            <a:ln>
              <a:noFill/>
            </a:ln>
          </p:spPr>
          <p:txBody>
            <a:bodyPr vert="horz" wrap="square" lIns="91435" tIns="45717" rIns="91435" bIns="45717" numCol="1" anchor="t" anchorCtr="0" compatLnSpc="1">
              <a:prstTxWarp prst="textNoShape">
                <a:avLst/>
              </a:prstTxWarp>
              <a:noAutofit/>
            </a:bodyPr>
            <a:lstStyle/>
            <a:p>
              <a:endParaRPr lang="en-US"/>
            </a:p>
          </p:txBody>
        </p:sp>
        <p:sp>
          <p:nvSpPr>
            <p:cNvPr id="110" name="Freeform 109"/>
            <p:cNvSpPr>
              <a:spLocks/>
            </p:cNvSpPr>
            <p:nvPr/>
          </p:nvSpPr>
          <p:spPr bwMode="auto">
            <a:xfrm>
              <a:off x="7885553" y="4740681"/>
              <a:ext cx="2331608" cy="727143"/>
            </a:xfrm>
            <a:custGeom>
              <a:avLst/>
              <a:gdLst>
                <a:gd name="connsiteX0" fmla="*/ 1176886 w 2331608"/>
                <a:gd name="connsiteY0" fmla="*/ 0 h 727143"/>
                <a:gd name="connsiteX1" fmla="*/ 1708128 w 2331608"/>
                <a:gd name="connsiteY1" fmla="*/ 0 h 727143"/>
                <a:gd name="connsiteX2" fmla="*/ 1720242 w 2331608"/>
                <a:gd name="connsiteY2" fmla="*/ 28069 h 727143"/>
                <a:gd name="connsiteX3" fmla="*/ 1729395 w 2331608"/>
                <a:gd name="connsiteY3" fmla="*/ 58464 h 727143"/>
                <a:gd name="connsiteX4" fmla="*/ 1757063 w 2331608"/>
                <a:gd name="connsiteY4" fmla="*/ 122322 h 727143"/>
                <a:gd name="connsiteX5" fmla="*/ 2133777 w 2331608"/>
                <a:gd name="connsiteY5" fmla="*/ 477799 h 727143"/>
                <a:gd name="connsiteX6" fmla="*/ 2303939 w 2331608"/>
                <a:gd name="connsiteY6" fmla="*/ 696709 h 727143"/>
                <a:gd name="connsiteX7" fmla="*/ 2331608 w 2331608"/>
                <a:gd name="connsiteY7" fmla="*/ 727142 h 727143"/>
                <a:gd name="connsiteX8" fmla="*/ 2067043 w 2331608"/>
                <a:gd name="connsiteY8" fmla="*/ 727142 h 727143"/>
                <a:gd name="connsiteX9" fmla="*/ 2066003 w 2331608"/>
                <a:gd name="connsiteY9" fmla="*/ 726313 h 727143"/>
                <a:gd name="connsiteX10" fmla="*/ 1761320 w 2331608"/>
                <a:gd name="connsiteY10" fmla="*/ 501214 h 727143"/>
                <a:gd name="connsiteX11" fmla="*/ 1593182 w 2331608"/>
                <a:gd name="connsiteY11" fmla="*/ 416069 h 727143"/>
                <a:gd name="connsiteX12" fmla="*/ 1454841 w 2331608"/>
                <a:gd name="connsiteY12" fmla="*/ 250038 h 727143"/>
                <a:gd name="connsiteX13" fmla="*/ 1410146 w 2331608"/>
                <a:gd name="connsiteY13" fmla="*/ 203209 h 727143"/>
                <a:gd name="connsiteX14" fmla="*/ 1208234 w 2331608"/>
                <a:gd name="connsiteY14" fmla="*/ 27611 h 727143"/>
                <a:gd name="connsiteX15" fmla="*/ 0 w 2331608"/>
                <a:gd name="connsiteY15" fmla="*/ 0 h 727143"/>
                <a:gd name="connsiteX16" fmla="*/ 457331 w 2331608"/>
                <a:gd name="connsiteY16" fmla="*/ 0 h 727143"/>
                <a:gd name="connsiteX17" fmla="*/ 459317 w 2331608"/>
                <a:gd name="connsiteY17" fmla="*/ 3918 h 727143"/>
                <a:gd name="connsiteX18" fmla="*/ 518378 w 2331608"/>
                <a:gd name="connsiteY18" fmla="*/ 196823 h 727143"/>
                <a:gd name="connsiteX19" fmla="*/ 754622 w 2331608"/>
                <a:gd name="connsiteY19" fmla="*/ 665116 h 727143"/>
                <a:gd name="connsiteX20" fmla="*/ 767392 w 2331608"/>
                <a:gd name="connsiteY20" fmla="*/ 660859 h 727143"/>
                <a:gd name="connsiteX21" fmla="*/ 793863 w 2331608"/>
                <a:gd name="connsiteY21" fmla="*/ 688531 h 727143"/>
                <a:gd name="connsiteX22" fmla="*/ 810930 w 2331608"/>
                <a:gd name="connsiteY22" fmla="*/ 727143 h 727143"/>
                <a:gd name="connsiteX23" fmla="*/ 568952 w 2331608"/>
                <a:gd name="connsiteY23" fmla="*/ 727143 h 727143"/>
                <a:gd name="connsiteX24" fmla="*/ 569459 w 2331608"/>
                <a:gd name="connsiteY24" fmla="*/ 723287 h 727143"/>
                <a:gd name="connsiteX25" fmla="*/ 571587 w 2331608"/>
                <a:gd name="connsiteY25" fmla="*/ 711946 h 727143"/>
                <a:gd name="connsiteX26" fmla="*/ 267236 w 2331608"/>
                <a:gd name="connsiteY26" fmla="*/ 341568 h 727143"/>
                <a:gd name="connsiteX27" fmla="*/ 7747 w 2331608"/>
                <a:gd name="connsiteY27" fmla="*/ 13796 h 72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31608" h="727143">
                  <a:moveTo>
                    <a:pt x="1176886" y="0"/>
                  </a:moveTo>
                  <a:lnTo>
                    <a:pt x="1708128" y="0"/>
                  </a:lnTo>
                  <a:lnTo>
                    <a:pt x="1720242" y="28069"/>
                  </a:lnTo>
                  <a:cubicBezTo>
                    <a:pt x="1725438" y="41668"/>
                    <a:pt x="1728597" y="52078"/>
                    <a:pt x="1729395" y="58464"/>
                  </a:cubicBezTo>
                  <a:cubicBezTo>
                    <a:pt x="1735780" y="109550"/>
                    <a:pt x="1757063" y="122322"/>
                    <a:pt x="1757063" y="122322"/>
                  </a:cubicBezTo>
                  <a:cubicBezTo>
                    <a:pt x="1931586" y="201080"/>
                    <a:pt x="2067799" y="364983"/>
                    <a:pt x="2133777" y="477799"/>
                  </a:cubicBezTo>
                  <a:cubicBezTo>
                    <a:pt x="2175013" y="548309"/>
                    <a:pt x="2251999" y="638775"/>
                    <a:pt x="2303939" y="696709"/>
                  </a:cubicBezTo>
                  <a:lnTo>
                    <a:pt x="2331608" y="727142"/>
                  </a:lnTo>
                  <a:lnTo>
                    <a:pt x="2067043" y="727142"/>
                  </a:lnTo>
                  <a:lnTo>
                    <a:pt x="2066003" y="726313"/>
                  </a:lnTo>
                  <a:cubicBezTo>
                    <a:pt x="1987188" y="664451"/>
                    <a:pt x="1868268" y="576247"/>
                    <a:pt x="1761320" y="501214"/>
                  </a:cubicBezTo>
                  <a:cubicBezTo>
                    <a:pt x="1618722" y="399041"/>
                    <a:pt x="1676187" y="439484"/>
                    <a:pt x="1593182" y="416069"/>
                  </a:cubicBezTo>
                  <a:cubicBezTo>
                    <a:pt x="1512306" y="390526"/>
                    <a:pt x="1478253" y="275581"/>
                    <a:pt x="1454841" y="250038"/>
                  </a:cubicBezTo>
                  <a:cubicBezTo>
                    <a:pt x="1433558" y="226623"/>
                    <a:pt x="1410146" y="203209"/>
                    <a:pt x="1410146" y="203209"/>
                  </a:cubicBezTo>
                  <a:cubicBezTo>
                    <a:pt x="1369442" y="168885"/>
                    <a:pt x="1290728" y="100138"/>
                    <a:pt x="1208234" y="27611"/>
                  </a:cubicBezTo>
                  <a:close/>
                  <a:moveTo>
                    <a:pt x="0" y="0"/>
                  </a:moveTo>
                  <a:lnTo>
                    <a:pt x="457331" y="0"/>
                  </a:lnTo>
                  <a:lnTo>
                    <a:pt x="459317" y="3918"/>
                  </a:lnTo>
                  <a:cubicBezTo>
                    <a:pt x="487518" y="74960"/>
                    <a:pt x="504544" y="147865"/>
                    <a:pt x="518378" y="196823"/>
                  </a:cubicBezTo>
                  <a:cubicBezTo>
                    <a:pt x="548175" y="294739"/>
                    <a:pt x="754622" y="665116"/>
                    <a:pt x="754622" y="665116"/>
                  </a:cubicBezTo>
                  <a:cubicBezTo>
                    <a:pt x="754622" y="665116"/>
                    <a:pt x="754622" y="665116"/>
                    <a:pt x="767392" y="660859"/>
                  </a:cubicBezTo>
                  <a:cubicBezTo>
                    <a:pt x="778034" y="665649"/>
                    <a:pt x="786547" y="675760"/>
                    <a:pt x="793863" y="688531"/>
                  </a:cubicBezTo>
                  <a:lnTo>
                    <a:pt x="810930" y="727143"/>
                  </a:lnTo>
                  <a:lnTo>
                    <a:pt x="568952" y="727143"/>
                  </a:lnTo>
                  <a:lnTo>
                    <a:pt x="569459" y="723287"/>
                  </a:lnTo>
                  <a:cubicBezTo>
                    <a:pt x="570656" y="716203"/>
                    <a:pt x="571587" y="711946"/>
                    <a:pt x="571587" y="711946"/>
                  </a:cubicBezTo>
                  <a:cubicBezTo>
                    <a:pt x="571587" y="711946"/>
                    <a:pt x="386422" y="471413"/>
                    <a:pt x="267236" y="341568"/>
                  </a:cubicBezTo>
                  <a:cubicBezTo>
                    <a:pt x="176251" y="245781"/>
                    <a:pt x="88856" y="144007"/>
                    <a:pt x="7747" y="13796"/>
                  </a:cubicBezTo>
                  <a:close/>
                </a:path>
              </a:pathLst>
            </a:custGeom>
            <a:solidFill>
              <a:schemeClr val="accent5">
                <a:lumMod val="75000"/>
              </a:schemeClr>
            </a:solidFill>
            <a:ln>
              <a:noFill/>
            </a:ln>
          </p:spPr>
          <p:txBody>
            <a:bodyPr vert="horz" wrap="square" lIns="91435" tIns="45717" rIns="91435" bIns="45717" numCol="1" anchor="t" anchorCtr="0" compatLnSpc="1">
              <a:prstTxWarp prst="textNoShape">
                <a:avLst/>
              </a:prstTxWarp>
              <a:noAutofit/>
            </a:bodyPr>
            <a:lstStyle/>
            <a:p>
              <a:endParaRPr lang="en-US"/>
            </a:p>
          </p:txBody>
        </p:sp>
      </p:grpSp>
      <p:grpSp>
        <p:nvGrpSpPr>
          <p:cNvPr id="3" name="组合 2"/>
          <p:cNvGrpSpPr/>
          <p:nvPr/>
        </p:nvGrpSpPr>
        <p:grpSpPr>
          <a:xfrm>
            <a:off x="632500" y="1349565"/>
            <a:ext cx="4751731" cy="3294653"/>
            <a:chOff x="843045" y="1798271"/>
            <a:chExt cx="6335989" cy="4393111"/>
          </a:xfrm>
        </p:grpSpPr>
        <p:cxnSp>
          <p:nvCxnSpPr>
            <p:cNvPr id="126" name="Straight Connector 125"/>
            <p:cNvCxnSpPr/>
            <p:nvPr/>
          </p:nvCxnSpPr>
          <p:spPr>
            <a:xfrm flipH="1">
              <a:off x="4518439" y="2238175"/>
              <a:ext cx="1737360" cy="0"/>
            </a:xfrm>
            <a:prstGeom prst="line">
              <a:avLst/>
            </a:prstGeom>
            <a:ln w="12700">
              <a:solidFill>
                <a:schemeClr val="tx2">
                  <a:lumMod val="60000"/>
                  <a:lumOff val="4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flipH="1">
              <a:off x="2366018" y="1798271"/>
              <a:ext cx="1415839" cy="338568"/>
            </a:xfrm>
            <a:prstGeom prst="rect">
              <a:avLst/>
            </a:prstGeom>
            <a:noFill/>
          </p:spPr>
          <p:txBody>
            <a:bodyPr wrap="none" lIns="68576" tIns="34288" rIns="68576" bIns="34288" rtlCol="0">
              <a:spAutoFit/>
            </a:bodyPr>
            <a:lstStyle/>
            <a:p>
              <a:pPr algn="r"/>
              <a:r>
                <a:rPr lang="zh-CN" altLang="en-US" sz="1200" dirty="0">
                  <a:solidFill>
                    <a:schemeClr val="tx1">
                      <a:lumMod val="65000"/>
                      <a:lumOff val="35000"/>
                    </a:schemeClr>
                  </a:solidFill>
                  <a:latin typeface="+mj-ea"/>
                  <a:ea typeface="+mj-ea"/>
                  <a:cs typeface="Lato Regular"/>
                </a:rPr>
                <a:t>标题文字添加</a:t>
              </a:r>
            </a:p>
          </p:txBody>
        </p:sp>
        <p:sp>
          <p:nvSpPr>
            <p:cNvPr id="115" name="TextBox 114"/>
            <p:cNvSpPr txBox="1"/>
            <p:nvPr/>
          </p:nvSpPr>
          <p:spPr>
            <a:xfrm flipH="1">
              <a:off x="1447936" y="2067460"/>
              <a:ext cx="2333921" cy="461685"/>
            </a:xfrm>
            <a:prstGeom prst="rect">
              <a:avLst/>
            </a:prstGeom>
            <a:noFill/>
          </p:spPr>
          <p:txBody>
            <a:bodyPr wrap="square" lIns="68576" tIns="34288" rIns="68576" bIns="34288" rtlCol="0">
              <a:spAutoFit/>
            </a:bodyPr>
            <a:lstStyle/>
            <a:p>
              <a:pPr algn="r"/>
              <a:r>
                <a:rPr lang="zh-CN" altLang="en-US" sz="900" dirty="0">
                  <a:solidFill>
                    <a:schemeClr val="bg1">
                      <a:lumMod val="50000"/>
                    </a:schemeClr>
                  </a:solidFill>
                  <a:latin typeface="+mj-ea"/>
                  <a:ea typeface="+mj-ea"/>
                  <a:cs typeface="Lato Light"/>
                </a:rPr>
                <a:t>您的文字添加到这里，也可以通过复制粘贴到此处</a:t>
              </a:r>
            </a:p>
          </p:txBody>
        </p:sp>
        <p:sp>
          <p:nvSpPr>
            <p:cNvPr id="116" name="TextBox 115"/>
            <p:cNvSpPr txBox="1"/>
            <p:nvPr/>
          </p:nvSpPr>
          <p:spPr>
            <a:xfrm flipH="1">
              <a:off x="1761127" y="2532358"/>
              <a:ext cx="1415839" cy="338568"/>
            </a:xfrm>
            <a:prstGeom prst="rect">
              <a:avLst/>
            </a:prstGeom>
            <a:noFill/>
          </p:spPr>
          <p:txBody>
            <a:bodyPr wrap="none" lIns="68576" tIns="34288" rIns="68576" bIns="34288" rtlCol="0">
              <a:spAutoFit/>
            </a:bodyPr>
            <a:lstStyle/>
            <a:p>
              <a:pPr algn="r"/>
              <a:r>
                <a:rPr lang="zh-CN" altLang="en-US" sz="1200" dirty="0">
                  <a:solidFill>
                    <a:schemeClr val="tx1">
                      <a:lumMod val="65000"/>
                      <a:lumOff val="35000"/>
                    </a:schemeClr>
                  </a:solidFill>
                  <a:latin typeface="+mj-ea"/>
                  <a:ea typeface="+mj-ea"/>
                  <a:cs typeface="Lato Regular"/>
                </a:rPr>
                <a:t>标题文字添加</a:t>
              </a:r>
            </a:p>
          </p:txBody>
        </p:sp>
        <p:sp>
          <p:nvSpPr>
            <p:cNvPr id="117" name="TextBox 116"/>
            <p:cNvSpPr txBox="1"/>
            <p:nvPr/>
          </p:nvSpPr>
          <p:spPr>
            <a:xfrm flipH="1">
              <a:off x="843045" y="2801546"/>
              <a:ext cx="2333921" cy="461685"/>
            </a:xfrm>
            <a:prstGeom prst="rect">
              <a:avLst/>
            </a:prstGeom>
            <a:noFill/>
          </p:spPr>
          <p:txBody>
            <a:bodyPr wrap="square" lIns="68576" tIns="34288" rIns="68576" bIns="34288" rtlCol="0">
              <a:spAutoFit/>
            </a:bodyPr>
            <a:lstStyle/>
            <a:p>
              <a:pPr algn="r"/>
              <a:r>
                <a:rPr lang="zh-CN" altLang="en-US" sz="900" dirty="0">
                  <a:solidFill>
                    <a:schemeClr val="bg1">
                      <a:lumMod val="50000"/>
                    </a:schemeClr>
                  </a:solidFill>
                  <a:latin typeface="+mj-ea"/>
                  <a:ea typeface="+mj-ea"/>
                  <a:cs typeface="Lato Light"/>
                </a:rPr>
                <a:t>您的文字添加到这里，也可以通过复制粘贴到此处</a:t>
              </a:r>
            </a:p>
          </p:txBody>
        </p:sp>
        <p:sp>
          <p:nvSpPr>
            <p:cNvPr id="118" name="TextBox 117"/>
            <p:cNvSpPr txBox="1"/>
            <p:nvPr/>
          </p:nvSpPr>
          <p:spPr>
            <a:xfrm flipH="1">
              <a:off x="2141182" y="3232385"/>
              <a:ext cx="1415839" cy="338568"/>
            </a:xfrm>
            <a:prstGeom prst="rect">
              <a:avLst/>
            </a:prstGeom>
            <a:noFill/>
          </p:spPr>
          <p:txBody>
            <a:bodyPr wrap="none" lIns="68576" tIns="34288" rIns="68576" bIns="34288" rtlCol="0">
              <a:spAutoFit/>
            </a:bodyPr>
            <a:lstStyle/>
            <a:p>
              <a:pPr algn="r"/>
              <a:r>
                <a:rPr lang="zh-CN" altLang="en-US" sz="1200" dirty="0">
                  <a:solidFill>
                    <a:schemeClr val="tx1">
                      <a:lumMod val="65000"/>
                      <a:lumOff val="35000"/>
                    </a:schemeClr>
                  </a:solidFill>
                  <a:latin typeface="+mj-ea"/>
                  <a:ea typeface="+mj-ea"/>
                  <a:cs typeface="Lato Regular"/>
                </a:rPr>
                <a:t>标题文字添加</a:t>
              </a:r>
            </a:p>
          </p:txBody>
        </p:sp>
        <p:sp>
          <p:nvSpPr>
            <p:cNvPr id="119" name="TextBox 118"/>
            <p:cNvSpPr txBox="1"/>
            <p:nvPr/>
          </p:nvSpPr>
          <p:spPr>
            <a:xfrm flipH="1">
              <a:off x="1223101" y="3501572"/>
              <a:ext cx="2333921" cy="461685"/>
            </a:xfrm>
            <a:prstGeom prst="rect">
              <a:avLst/>
            </a:prstGeom>
            <a:noFill/>
          </p:spPr>
          <p:txBody>
            <a:bodyPr wrap="square" lIns="68576" tIns="34288" rIns="68576" bIns="34288" rtlCol="0">
              <a:spAutoFit/>
            </a:bodyPr>
            <a:lstStyle/>
            <a:p>
              <a:pPr algn="r"/>
              <a:r>
                <a:rPr lang="zh-CN" altLang="en-US" sz="900" dirty="0">
                  <a:solidFill>
                    <a:schemeClr val="bg1">
                      <a:lumMod val="50000"/>
                    </a:schemeClr>
                  </a:solidFill>
                  <a:latin typeface="+mj-ea"/>
                  <a:ea typeface="+mj-ea"/>
                  <a:cs typeface="Lato Light"/>
                </a:rPr>
                <a:t>您的文字添加到这里，也可以通过复制粘贴到此处</a:t>
              </a:r>
            </a:p>
          </p:txBody>
        </p:sp>
        <p:sp>
          <p:nvSpPr>
            <p:cNvPr id="120" name="TextBox 119"/>
            <p:cNvSpPr txBox="1"/>
            <p:nvPr/>
          </p:nvSpPr>
          <p:spPr>
            <a:xfrm flipH="1">
              <a:off x="2958789" y="3959863"/>
              <a:ext cx="1415839" cy="338568"/>
            </a:xfrm>
            <a:prstGeom prst="rect">
              <a:avLst/>
            </a:prstGeom>
            <a:noFill/>
          </p:spPr>
          <p:txBody>
            <a:bodyPr wrap="none" lIns="68576" tIns="34288" rIns="68576" bIns="34288" rtlCol="0">
              <a:spAutoFit/>
            </a:bodyPr>
            <a:lstStyle/>
            <a:p>
              <a:pPr algn="r"/>
              <a:r>
                <a:rPr lang="zh-CN" altLang="en-US" sz="1200" dirty="0">
                  <a:solidFill>
                    <a:schemeClr val="tx1">
                      <a:lumMod val="65000"/>
                      <a:lumOff val="35000"/>
                    </a:schemeClr>
                  </a:solidFill>
                  <a:latin typeface="+mj-ea"/>
                  <a:ea typeface="+mj-ea"/>
                  <a:cs typeface="Lato Regular"/>
                </a:rPr>
                <a:t>标题文字添加</a:t>
              </a:r>
            </a:p>
          </p:txBody>
        </p:sp>
        <p:sp>
          <p:nvSpPr>
            <p:cNvPr id="121" name="TextBox 120"/>
            <p:cNvSpPr txBox="1"/>
            <p:nvPr/>
          </p:nvSpPr>
          <p:spPr>
            <a:xfrm flipH="1">
              <a:off x="2040708" y="4229052"/>
              <a:ext cx="2333921" cy="461685"/>
            </a:xfrm>
            <a:prstGeom prst="rect">
              <a:avLst/>
            </a:prstGeom>
            <a:noFill/>
          </p:spPr>
          <p:txBody>
            <a:bodyPr wrap="square" lIns="68576" tIns="34288" rIns="68576" bIns="34288" rtlCol="0">
              <a:spAutoFit/>
            </a:bodyPr>
            <a:lstStyle/>
            <a:p>
              <a:pPr algn="r"/>
              <a:r>
                <a:rPr lang="zh-CN" altLang="en-US" sz="900" dirty="0">
                  <a:solidFill>
                    <a:schemeClr val="bg1">
                      <a:lumMod val="50000"/>
                    </a:schemeClr>
                  </a:solidFill>
                  <a:latin typeface="+mj-ea"/>
                  <a:ea typeface="+mj-ea"/>
                  <a:cs typeface="Lato Light"/>
                </a:rPr>
                <a:t>您的文字添加到这里，也可以通过复制粘贴到此处</a:t>
              </a:r>
            </a:p>
          </p:txBody>
        </p:sp>
        <p:sp>
          <p:nvSpPr>
            <p:cNvPr id="122" name="Oval 121"/>
            <p:cNvSpPr/>
            <p:nvPr/>
          </p:nvSpPr>
          <p:spPr>
            <a:xfrm flipH="1">
              <a:off x="3933069" y="1986639"/>
              <a:ext cx="228600" cy="228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8" rIns="68576" bIns="34288" rtlCol="0" anchor="ctr"/>
            <a:lstStyle/>
            <a:p>
              <a:pPr algn="ctr"/>
              <a:endParaRPr lang="en-US">
                <a:latin typeface="+mj-ea"/>
                <a:ea typeface="+mj-ea"/>
              </a:endParaRPr>
            </a:p>
          </p:txBody>
        </p:sp>
        <p:sp>
          <p:nvSpPr>
            <p:cNvPr id="123" name="Oval 122"/>
            <p:cNvSpPr/>
            <p:nvPr/>
          </p:nvSpPr>
          <p:spPr>
            <a:xfrm flipH="1">
              <a:off x="3336727" y="2704820"/>
              <a:ext cx="228600" cy="228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8" rIns="68576" bIns="34288" rtlCol="0" anchor="ctr"/>
            <a:lstStyle/>
            <a:p>
              <a:pPr algn="ctr"/>
              <a:endParaRPr lang="en-US">
                <a:latin typeface="+mj-ea"/>
                <a:ea typeface="+mj-ea"/>
              </a:endParaRPr>
            </a:p>
          </p:txBody>
        </p:sp>
        <p:sp>
          <p:nvSpPr>
            <p:cNvPr id="124" name="Oval 123"/>
            <p:cNvSpPr/>
            <p:nvPr/>
          </p:nvSpPr>
          <p:spPr>
            <a:xfrm flipH="1">
              <a:off x="3716783" y="3418743"/>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8" rIns="68576" bIns="34288" rtlCol="0" anchor="ctr"/>
            <a:lstStyle/>
            <a:p>
              <a:pPr algn="ctr"/>
              <a:endParaRPr lang="en-US">
                <a:latin typeface="+mj-ea"/>
                <a:ea typeface="+mj-ea"/>
              </a:endParaRPr>
            </a:p>
          </p:txBody>
        </p:sp>
        <p:sp>
          <p:nvSpPr>
            <p:cNvPr id="125" name="Oval 124"/>
            <p:cNvSpPr/>
            <p:nvPr/>
          </p:nvSpPr>
          <p:spPr>
            <a:xfrm flipH="1">
              <a:off x="4534390" y="4117812"/>
              <a:ext cx="228600" cy="228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8" rIns="68576" bIns="34288" rtlCol="0" anchor="ctr"/>
            <a:lstStyle/>
            <a:p>
              <a:pPr algn="ctr"/>
              <a:endParaRPr lang="en-US">
                <a:latin typeface="+mj-ea"/>
                <a:ea typeface="+mj-ea"/>
              </a:endParaRPr>
            </a:p>
          </p:txBody>
        </p:sp>
        <p:sp>
          <p:nvSpPr>
            <p:cNvPr id="127" name="TextBox 126"/>
            <p:cNvSpPr txBox="1"/>
            <p:nvPr/>
          </p:nvSpPr>
          <p:spPr>
            <a:xfrm flipH="1">
              <a:off x="3140539" y="4701572"/>
              <a:ext cx="1415839" cy="338568"/>
            </a:xfrm>
            <a:prstGeom prst="rect">
              <a:avLst/>
            </a:prstGeom>
            <a:noFill/>
          </p:spPr>
          <p:txBody>
            <a:bodyPr wrap="none" lIns="68576" tIns="34288" rIns="68576" bIns="34288" rtlCol="0">
              <a:spAutoFit/>
            </a:bodyPr>
            <a:lstStyle/>
            <a:p>
              <a:pPr algn="r"/>
              <a:r>
                <a:rPr lang="zh-CN" altLang="en-US" sz="1200" dirty="0">
                  <a:solidFill>
                    <a:schemeClr val="tx1">
                      <a:lumMod val="65000"/>
                      <a:lumOff val="35000"/>
                    </a:schemeClr>
                  </a:solidFill>
                  <a:latin typeface="+mj-ea"/>
                  <a:ea typeface="+mj-ea"/>
                  <a:cs typeface="Lato Regular"/>
                </a:rPr>
                <a:t>标题文字添加</a:t>
              </a:r>
            </a:p>
          </p:txBody>
        </p:sp>
        <p:sp>
          <p:nvSpPr>
            <p:cNvPr id="128" name="TextBox 127"/>
            <p:cNvSpPr txBox="1"/>
            <p:nvPr/>
          </p:nvSpPr>
          <p:spPr>
            <a:xfrm flipH="1">
              <a:off x="2222457" y="4970760"/>
              <a:ext cx="2333921" cy="461685"/>
            </a:xfrm>
            <a:prstGeom prst="rect">
              <a:avLst/>
            </a:prstGeom>
            <a:noFill/>
          </p:spPr>
          <p:txBody>
            <a:bodyPr wrap="square" lIns="68576" tIns="34288" rIns="68576" bIns="34288" rtlCol="0">
              <a:spAutoFit/>
            </a:bodyPr>
            <a:lstStyle/>
            <a:p>
              <a:pPr algn="r"/>
              <a:r>
                <a:rPr lang="zh-CN" altLang="en-US" sz="900" dirty="0">
                  <a:solidFill>
                    <a:schemeClr val="bg1">
                      <a:lumMod val="50000"/>
                    </a:schemeClr>
                  </a:solidFill>
                  <a:latin typeface="+mj-ea"/>
                  <a:ea typeface="+mj-ea"/>
                  <a:cs typeface="Lato Light"/>
                </a:rPr>
                <a:t>您的文字添加到这里，也可以通过复制粘贴到此处</a:t>
              </a:r>
            </a:p>
          </p:txBody>
        </p:sp>
        <p:sp>
          <p:nvSpPr>
            <p:cNvPr id="129" name="Oval 128"/>
            <p:cNvSpPr/>
            <p:nvPr/>
          </p:nvSpPr>
          <p:spPr>
            <a:xfrm flipH="1">
              <a:off x="4716139" y="4859521"/>
              <a:ext cx="228600" cy="228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8" rIns="68576" bIns="34288" rtlCol="0" anchor="ctr"/>
            <a:lstStyle/>
            <a:p>
              <a:pPr algn="ctr"/>
              <a:endParaRPr lang="en-US">
                <a:latin typeface="+mj-ea"/>
                <a:ea typeface="+mj-ea"/>
              </a:endParaRPr>
            </a:p>
          </p:txBody>
        </p:sp>
        <p:cxnSp>
          <p:nvCxnSpPr>
            <p:cNvPr id="130" name="Straight Connector 129"/>
            <p:cNvCxnSpPr/>
            <p:nvPr/>
          </p:nvCxnSpPr>
          <p:spPr>
            <a:xfrm flipH="1">
              <a:off x="3859306" y="2964437"/>
              <a:ext cx="1737360" cy="0"/>
            </a:xfrm>
            <a:prstGeom prst="line">
              <a:avLst/>
            </a:prstGeom>
            <a:ln w="12700">
              <a:solidFill>
                <a:schemeClr val="tx2">
                  <a:lumMod val="60000"/>
                  <a:lumOff val="4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4231813" y="3679819"/>
              <a:ext cx="1737360" cy="0"/>
            </a:xfrm>
            <a:prstGeom prst="line">
              <a:avLst/>
            </a:prstGeom>
            <a:ln w="12700">
              <a:solidFill>
                <a:schemeClr val="tx2">
                  <a:lumMod val="60000"/>
                  <a:lumOff val="4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5074745" y="4387609"/>
              <a:ext cx="1737360" cy="0"/>
            </a:xfrm>
            <a:prstGeom prst="line">
              <a:avLst/>
            </a:prstGeom>
            <a:ln w="12700">
              <a:solidFill>
                <a:schemeClr val="tx2">
                  <a:lumMod val="60000"/>
                  <a:lumOff val="4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a:off x="5280217" y="5088649"/>
              <a:ext cx="1737360" cy="0"/>
            </a:xfrm>
            <a:prstGeom prst="line">
              <a:avLst/>
            </a:prstGeom>
            <a:ln w="12700">
              <a:solidFill>
                <a:schemeClr val="tx2">
                  <a:lumMod val="60000"/>
                  <a:lumOff val="4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flipH="1">
              <a:off x="3301995" y="5460507"/>
              <a:ext cx="1415839" cy="338568"/>
            </a:xfrm>
            <a:prstGeom prst="rect">
              <a:avLst/>
            </a:prstGeom>
            <a:noFill/>
          </p:spPr>
          <p:txBody>
            <a:bodyPr wrap="none" lIns="68576" tIns="34288" rIns="68576" bIns="34288" rtlCol="0">
              <a:spAutoFit/>
            </a:bodyPr>
            <a:lstStyle/>
            <a:p>
              <a:pPr algn="r"/>
              <a:r>
                <a:rPr lang="zh-CN" altLang="en-US" sz="1200" dirty="0">
                  <a:solidFill>
                    <a:schemeClr val="tx1">
                      <a:lumMod val="65000"/>
                      <a:lumOff val="35000"/>
                    </a:schemeClr>
                  </a:solidFill>
                  <a:latin typeface="+mj-ea"/>
                  <a:ea typeface="+mj-ea"/>
                  <a:cs typeface="Lato Regular"/>
                </a:rPr>
                <a:t>标题文字添加</a:t>
              </a:r>
            </a:p>
          </p:txBody>
        </p:sp>
        <p:sp>
          <p:nvSpPr>
            <p:cNvPr id="137" name="TextBox 136"/>
            <p:cNvSpPr txBox="1"/>
            <p:nvPr/>
          </p:nvSpPr>
          <p:spPr>
            <a:xfrm flipH="1">
              <a:off x="2383914" y="5729697"/>
              <a:ext cx="2333921" cy="461685"/>
            </a:xfrm>
            <a:prstGeom prst="rect">
              <a:avLst/>
            </a:prstGeom>
            <a:noFill/>
          </p:spPr>
          <p:txBody>
            <a:bodyPr wrap="square" lIns="68576" tIns="34288" rIns="68576" bIns="34288" rtlCol="0">
              <a:spAutoFit/>
            </a:bodyPr>
            <a:lstStyle/>
            <a:p>
              <a:pPr algn="r"/>
              <a:r>
                <a:rPr lang="zh-CN" altLang="en-US" sz="900" dirty="0">
                  <a:solidFill>
                    <a:schemeClr val="bg1">
                      <a:lumMod val="50000"/>
                    </a:schemeClr>
                  </a:solidFill>
                  <a:latin typeface="+mj-ea"/>
                  <a:ea typeface="+mj-ea"/>
                  <a:cs typeface="Lato Light"/>
                </a:rPr>
                <a:t>您的文字添加到这里，也可以通过复制粘贴到此处</a:t>
              </a:r>
            </a:p>
          </p:txBody>
        </p:sp>
        <p:sp>
          <p:nvSpPr>
            <p:cNvPr id="138" name="Oval 137"/>
            <p:cNvSpPr/>
            <p:nvPr/>
          </p:nvSpPr>
          <p:spPr>
            <a:xfrm flipH="1">
              <a:off x="4877597" y="5618456"/>
              <a:ext cx="228600" cy="2286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8" rIns="68576" bIns="34288" rtlCol="0" anchor="ctr"/>
            <a:lstStyle/>
            <a:p>
              <a:pPr algn="ctr"/>
              <a:endParaRPr lang="en-US">
                <a:latin typeface="+mj-ea"/>
                <a:ea typeface="+mj-ea"/>
              </a:endParaRPr>
            </a:p>
          </p:txBody>
        </p:sp>
        <p:cxnSp>
          <p:nvCxnSpPr>
            <p:cNvPr id="139" name="Straight Connector 138"/>
            <p:cNvCxnSpPr/>
            <p:nvPr/>
          </p:nvCxnSpPr>
          <p:spPr>
            <a:xfrm flipH="1">
              <a:off x="5441674" y="5847584"/>
              <a:ext cx="1737360" cy="0"/>
            </a:xfrm>
            <a:prstGeom prst="line">
              <a:avLst/>
            </a:prstGeom>
            <a:ln w="12700">
              <a:solidFill>
                <a:schemeClr val="tx2">
                  <a:lumMod val="60000"/>
                  <a:lumOff val="4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 name="灯片编号占位符 1"/>
          <p:cNvSpPr>
            <a:spLocks noGrp="1"/>
          </p:cNvSpPr>
          <p:nvPr>
            <p:ph type="sldNum" sz="quarter" idx="4294967295"/>
          </p:nvPr>
        </p:nvSpPr>
        <p:spPr>
          <a:xfrm>
            <a:off x="7086600" y="4768850"/>
            <a:ext cx="2057400" cy="273050"/>
          </a:xfrm>
        </p:spPr>
        <p:txBody>
          <a:bodyPr/>
          <a:lstStyle/>
          <a:p>
            <a:fld id="{92E00E76-97D5-4BB6-85AC-6BEC15A824C9}" type="slidenum">
              <a:rPr lang="zh-CN" altLang="en-US" smtClean="0"/>
              <a:pPr/>
              <a:t>5</a:t>
            </a:fld>
            <a:endParaRPr lang="zh-CN" altLang="en-US" dirty="0"/>
          </a:p>
        </p:txBody>
      </p:sp>
    </p:spTree>
    <p:extLst>
      <p:ext uri="{BB962C8B-B14F-4D97-AF65-F5344CB8AC3E}">
        <p14:creationId xmlns:p14="http://schemas.microsoft.com/office/powerpoint/2010/main" val="3824529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500" fill="hold"/>
                                        <p:tgtEl>
                                          <p:spTgt spid="113"/>
                                        </p:tgtEl>
                                        <p:attrNameLst>
                                          <p:attrName>ppt_x</p:attrName>
                                        </p:attrNameLst>
                                      </p:cBhvr>
                                      <p:tavLst>
                                        <p:tav tm="0">
                                          <p:val>
                                            <p:strVal val="1+#ppt_w/2"/>
                                          </p:val>
                                        </p:tav>
                                        <p:tav tm="100000">
                                          <p:val>
                                            <p:strVal val="#ppt_x"/>
                                          </p:val>
                                        </p:tav>
                                      </p:tavLst>
                                    </p:anim>
                                    <p:anim calcmode="lin" valueType="num">
                                      <p:cBhvr additive="base">
                                        <p:cTn id="8" dur="500" fill="hold"/>
                                        <p:tgtEl>
                                          <p:spTgt spid="1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p:cNvPicPr>
            <a:picLocks noChangeAspect="1"/>
          </p:cNvPicPr>
          <p:nvPr/>
        </p:nvPicPr>
        <p:blipFill rotWithShape="1">
          <a:blip r:embed="rId3" cstate="print">
            <a:extLst>
              <a:ext uri="{28A0092B-C50C-407E-A947-70E740481C1C}">
                <a14:useLocalDpi xmlns:a14="http://schemas.microsoft.com/office/drawing/2010/main" val="0"/>
              </a:ext>
            </a:extLst>
          </a:blip>
          <a:srcRect l="40329" r="17411" b="5886"/>
          <a:stretch/>
        </p:blipFill>
        <p:spPr>
          <a:xfrm>
            <a:off x="828675" y="1617677"/>
            <a:ext cx="1725562" cy="2561230"/>
          </a:xfrm>
          <a:prstGeom prst="rect">
            <a:avLst/>
          </a:prstGeom>
          <a:effectLst>
            <a:outerShdw blurRad="50800" dist="38100" dir="5400000" algn="t" rotWithShape="0">
              <a:prstClr val="black">
                <a:alpha val="40000"/>
              </a:prstClr>
            </a:outerShdw>
          </a:effectLst>
        </p:spPr>
      </p:pic>
      <p:pic>
        <p:nvPicPr>
          <p:cNvPr id="49" name="图片 48"/>
          <p:cNvPicPr>
            <a:picLocks noChangeAspect="1"/>
          </p:cNvPicPr>
          <p:nvPr/>
        </p:nvPicPr>
        <p:blipFill rotWithShape="1">
          <a:blip r:embed="rId4" cstate="print">
            <a:extLst>
              <a:ext uri="{28A0092B-C50C-407E-A947-70E740481C1C}">
                <a14:useLocalDpi xmlns:a14="http://schemas.microsoft.com/office/drawing/2010/main" val="0"/>
              </a:ext>
            </a:extLst>
          </a:blip>
          <a:srcRect r="33529"/>
          <a:stretch/>
        </p:blipFill>
        <p:spPr>
          <a:xfrm>
            <a:off x="2609852" y="1608515"/>
            <a:ext cx="1743075" cy="2570392"/>
          </a:xfrm>
          <a:prstGeom prst="rect">
            <a:avLst/>
          </a:prstGeom>
          <a:effectLst>
            <a:outerShdw blurRad="50800" dist="38100" dir="5400000" algn="t" rotWithShape="0">
              <a:prstClr val="black">
                <a:alpha val="40000"/>
              </a:prstClr>
            </a:outerShdw>
          </a:effectLst>
        </p:spPr>
      </p:pic>
      <p:grpSp>
        <p:nvGrpSpPr>
          <p:cNvPr id="3" name="组合 73"/>
          <p:cNvGrpSpPr/>
          <p:nvPr/>
        </p:nvGrpSpPr>
        <p:grpSpPr>
          <a:xfrm>
            <a:off x="4877783" y="1544427"/>
            <a:ext cx="3575655" cy="2828132"/>
            <a:chOff x="6503710" y="2058600"/>
            <a:chExt cx="4767540" cy="3769679"/>
          </a:xfrm>
        </p:grpSpPr>
        <p:grpSp>
          <p:nvGrpSpPr>
            <p:cNvPr id="4" name="组合 53"/>
            <p:cNvGrpSpPr/>
            <p:nvPr/>
          </p:nvGrpSpPr>
          <p:grpSpPr>
            <a:xfrm>
              <a:off x="6503710" y="2058600"/>
              <a:ext cx="4767540" cy="1268103"/>
              <a:chOff x="1964947" y="471471"/>
              <a:chExt cx="3575655" cy="951077"/>
            </a:xfrm>
          </p:grpSpPr>
          <p:sp>
            <p:nvSpPr>
              <p:cNvPr id="61" name="文本框 60"/>
              <p:cNvSpPr txBox="1"/>
              <p:nvPr/>
            </p:nvSpPr>
            <p:spPr bwMode="auto">
              <a:xfrm>
                <a:off x="1964947" y="788660"/>
                <a:ext cx="3575655" cy="633888"/>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defRPr>
                </a:lvl1pPr>
              </a:lstStyle>
              <a:p>
                <a:pPr defTabSz="658525">
                  <a:lnSpc>
                    <a:spcPct val="120000"/>
                  </a:lnSpc>
                  <a:defRPr/>
                </a:pPr>
                <a:r>
                  <a:rPr lang="zh-CN" altLang="en-US" sz="800" spc="225" dirty="0">
                    <a:solidFill>
                      <a:schemeClr val="bg1">
                        <a:lumMod val="50000"/>
                      </a:schemeClr>
                    </a:solidFill>
                    <a:latin typeface="Impact" panose="020B0806030902050204" pitchFamily="34" charset="0"/>
                    <a:sym typeface="微软雅黑" pitchFamily="34" charset="-122"/>
                  </a:rPr>
                  <a:t>在此录入图表的描述说明，在此录入图表的描述说明</a:t>
                </a:r>
                <a:r>
                  <a:rPr lang="zh-CN" altLang="en-US" sz="1050" spc="225" dirty="0">
                    <a:solidFill>
                      <a:schemeClr val="bg1">
                        <a:lumMod val="50000"/>
                      </a:schemeClr>
                    </a:solidFill>
                    <a:latin typeface="Impact" panose="020B0806030902050204" pitchFamily="34" charset="0"/>
                    <a:sym typeface="微软雅黑" pitchFamily="34" charset="-122"/>
                  </a:rPr>
                  <a:t>。</a:t>
                </a:r>
                <a:r>
                  <a:rPr lang="zh-CN" altLang="en-US" spc="225" dirty="0">
                    <a:solidFill>
                      <a:schemeClr val="bg1">
                        <a:lumMod val="50000"/>
                      </a:schemeClr>
                    </a:solidFill>
                    <a:latin typeface="Impact" panose="020B0806030902050204" pitchFamily="34" charset="0"/>
                    <a:sym typeface="微软雅黑" pitchFamily="34" charset="-122"/>
                  </a:rPr>
                  <a:t>在此录入图表的描述说明，在此录入图表的描述说明</a:t>
                </a:r>
                <a:r>
                  <a:rPr lang="zh-CN" altLang="en-US" sz="500" spc="225" dirty="0">
                    <a:solidFill>
                      <a:schemeClr val="bg1">
                        <a:lumMod val="50000"/>
                      </a:schemeClr>
                    </a:solidFill>
                    <a:latin typeface="Impact" panose="020B0806030902050204" pitchFamily="34" charset="0"/>
                    <a:sym typeface="微软雅黑" pitchFamily="34" charset="-122"/>
                  </a:rPr>
                  <a:t>。</a:t>
                </a:r>
              </a:p>
              <a:p>
                <a:pPr defTabSz="658525">
                  <a:lnSpc>
                    <a:spcPct val="120000"/>
                  </a:lnSpc>
                  <a:defRPr/>
                </a:pPr>
                <a:endParaRPr lang="zh-CN" altLang="en-US" sz="1100" spc="225" dirty="0">
                  <a:solidFill>
                    <a:schemeClr val="bg1">
                      <a:lumMod val="50000"/>
                    </a:schemeClr>
                  </a:solidFill>
                  <a:latin typeface="Impact" panose="020B0806030902050204" pitchFamily="34" charset="0"/>
                  <a:sym typeface="微软雅黑" pitchFamily="34" charset="-122"/>
                </a:endParaRPr>
              </a:p>
            </p:txBody>
          </p:sp>
          <p:sp>
            <p:nvSpPr>
              <p:cNvPr id="62" name="文本框 24"/>
              <p:cNvSpPr txBox="1">
                <a:spLocks noChangeArrowheads="1"/>
              </p:cNvSpPr>
              <p:nvPr/>
            </p:nvSpPr>
            <p:spPr bwMode="auto">
              <a:xfrm>
                <a:off x="1964947" y="471471"/>
                <a:ext cx="2085540" cy="276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spc="225" dirty="0">
                    <a:solidFill>
                      <a:schemeClr val="accent1"/>
                    </a:solidFill>
                    <a:latin typeface="微软雅黑" panose="020B0503020204020204" pitchFamily="34" charset="-122"/>
                    <a:ea typeface="微软雅黑" panose="020B0503020204020204" pitchFamily="34" charset="-122"/>
                    <a:cs typeface="Lato Regular"/>
                  </a:rPr>
                  <a:t>在此添加标题</a:t>
                </a:r>
                <a:endParaRPr lang="id-ID" altLang="zh-CN" sz="1200" spc="225" dirty="0">
                  <a:solidFill>
                    <a:schemeClr val="accent1"/>
                  </a:solidFill>
                  <a:latin typeface="微软雅黑" panose="020B0503020204020204" pitchFamily="34" charset="-122"/>
                  <a:ea typeface="微软雅黑" panose="020B0503020204020204" pitchFamily="34" charset="-122"/>
                  <a:cs typeface="Lato Regular"/>
                </a:endParaRPr>
              </a:p>
            </p:txBody>
          </p:sp>
        </p:grpSp>
        <p:grpSp>
          <p:nvGrpSpPr>
            <p:cNvPr id="5" name="组合 62"/>
            <p:cNvGrpSpPr/>
            <p:nvPr/>
          </p:nvGrpSpPr>
          <p:grpSpPr>
            <a:xfrm>
              <a:off x="6503710" y="3463086"/>
              <a:ext cx="4767540" cy="1161355"/>
              <a:chOff x="1964947" y="471471"/>
              <a:chExt cx="3575655" cy="871016"/>
            </a:xfrm>
          </p:grpSpPr>
          <p:sp>
            <p:nvSpPr>
              <p:cNvPr id="64" name="文本框 63"/>
              <p:cNvSpPr txBox="1"/>
              <p:nvPr/>
            </p:nvSpPr>
            <p:spPr bwMode="auto">
              <a:xfrm>
                <a:off x="1964947" y="788660"/>
                <a:ext cx="3575655" cy="553827"/>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defRPr>
                </a:lvl1pPr>
              </a:lstStyle>
              <a:p>
                <a:pPr defTabSz="658525">
                  <a:lnSpc>
                    <a:spcPct val="120000"/>
                  </a:lnSpc>
                  <a:defRPr/>
                </a:pPr>
                <a:r>
                  <a:rPr lang="zh-CN" altLang="en-US" sz="800" spc="225" dirty="0">
                    <a:solidFill>
                      <a:schemeClr val="bg1">
                        <a:lumMod val="50000"/>
                      </a:schemeClr>
                    </a:solidFill>
                    <a:latin typeface="Impact" panose="020B0806030902050204" pitchFamily="34" charset="0"/>
                    <a:sym typeface="微软雅黑" pitchFamily="34" charset="-122"/>
                  </a:rPr>
                  <a:t>在此录入图表的描述说明，在此录入图表的描述说明。在此录入图表的描述说明，在此录入图表的描述说明</a:t>
                </a:r>
                <a:r>
                  <a:rPr lang="zh-CN" altLang="en-US" sz="700" spc="225" dirty="0">
                    <a:solidFill>
                      <a:schemeClr val="bg1">
                        <a:lumMod val="50000"/>
                      </a:schemeClr>
                    </a:solidFill>
                    <a:latin typeface="Impact" panose="020B0806030902050204" pitchFamily="34" charset="0"/>
                    <a:sym typeface="微软雅黑" pitchFamily="34" charset="-122"/>
                  </a:rPr>
                  <a:t>。</a:t>
                </a:r>
              </a:p>
              <a:p>
                <a:pPr defTabSz="658525">
                  <a:lnSpc>
                    <a:spcPct val="120000"/>
                  </a:lnSpc>
                  <a:defRPr/>
                </a:pPr>
                <a:endParaRPr lang="zh-CN" altLang="en-US" spc="225" dirty="0">
                  <a:solidFill>
                    <a:schemeClr val="bg1">
                      <a:lumMod val="50000"/>
                    </a:schemeClr>
                  </a:solidFill>
                  <a:latin typeface="Impact" panose="020B0806030902050204" pitchFamily="34" charset="0"/>
                  <a:sym typeface="微软雅黑" pitchFamily="34" charset="-122"/>
                </a:endParaRPr>
              </a:p>
            </p:txBody>
          </p:sp>
          <p:sp>
            <p:nvSpPr>
              <p:cNvPr id="65" name="文本框 24"/>
              <p:cNvSpPr txBox="1">
                <a:spLocks noChangeArrowheads="1"/>
              </p:cNvSpPr>
              <p:nvPr/>
            </p:nvSpPr>
            <p:spPr bwMode="auto">
              <a:xfrm>
                <a:off x="1964947" y="471471"/>
                <a:ext cx="2085540" cy="276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spc="225" dirty="0">
                    <a:solidFill>
                      <a:schemeClr val="accent1"/>
                    </a:solidFill>
                    <a:latin typeface="微软雅黑" panose="020B0503020204020204" pitchFamily="34" charset="-122"/>
                    <a:ea typeface="微软雅黑" panose="020B0503020204020204" pitchFamily="34" charset="-122"/>
                    <a:cs typeface="Lato Regular"/>
                  </a:rPr>
                  <a:t>在此添加标题</a:t>
                </a:r>
                <a:endParaRPr lang="id-ID" altLang="zh-CN" sz="1200" spc="225" dirty="0">
                  <a:solidFill>
                    <a:schemeClr val="accent1"/>
                  </a:solidFill>
                  <a:latin typeface="微软雅黑" panose="020B0503020204020204" pitchFamily="34" charset="-122"/>
                  <a:ea typeface="微软雅黑" panose="020B0503020204020204" pitchFamily="34" charset="-122"/>
                  <a:cs typeface="Lato Regular"/>
                </a:endParaRPr>
              </a:p>
            </p:txBody>
          </p:sp>
        </p:grpSp>
        <p:grpSp>
          <p:nvGrpSpPr>
            <p:cNvPr id="6" name="组合 66"/>
            <p:cNvGrpSpPr/>
            <p:nvPr/>
          </p:nvGrpSpPr>
          <p:grpSpPr>
            <a:xfrm>
              <a:off x="6503710" y="4690344"/>
              <a:ext cx="4767540" cy="1137935"/>
              <a:chOff x="1964947" y="471472"/>
              <a:chExt cx="3575655" cy="853451"/>
            </a:xfrm>
          </p:grpSpPr>
          <p:sp>
            <p:nvSpPr>
              <p:cNvPr id="68" name="文本框 67"/>
              <p:cNvSpPr txBox="1"/>
              <p:nvPr/>
            </p:nvSpPr>
            <p:spPr bwMode="auto">
              <a:xfrm>
                <a:off x="1964947" y="788659"/>
                <a:ext cx="3575655" cy="536264"/>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defRPr>
                </a:lvl1pPr>
              </a:lstStyle>
              <a:p>
                <a:pPr defTabSz="658525">
                  <a:lnSpc>
                    <a:spcPct val="120000"/>
                  </a:lnSpc>
                  <a:defRPr/>
                </a:pPr>
                <a:r>
                  <a:rPr lang="zh-CN" altLang="en-US" sz="800" spc="225" dirty="0">
                    <a:solidFill>
                      <a:schemeClr val="bg1">
                        <a:lumMod val="50000"/>
                      </a:schemeClr>
                    </a:solidFill>
                    <a:latin typeface="Impact" panose="020B0806030902050204" pitchFamily="34" charset="0"/>
                    <a:sym typeface="微软雅黑" pitchFamily="34" charset="-122"/>
                  </a:rPr>
                  <a:t>在此录入图表的描述说明，在此录入图表的描述说明。在此录入图表的描述说明，在此录入图表的描述说明</a:t>
                </a:r>
                <a:r>
                  <a:rPr lang="zh-CN" altLang="en-US" sz="700" spc="225" dirty="0">
                    <a:solidFill>
                      <a:schemeClr val="bg1">
                        <a:lumMod val="50000"/>
                      </a:schemeClr>
                    </a:solidFill>
                    <a:latin typeface="Impact" panose="020B0806030902050204" pitchFamily="34" charset="0"/>
                    <a:sym typeface="微软雅黑" pitchFamily="34" charset="-122"/>
                  </a:rPr>
                  <a:t>。</a:t>
                </a:r>
              </a:p>
              <a:p>
                <a:pPr defTabSz="658525">
                  <a:lnSpc>
                    <a:spcPct val="120000"/>
                  </a:lnSpc>
                  <a:defRPr/>
                </a:pPr>
                <a:endParaRPr lang="zh-CN" altLang="en-US" sz="800" spc="225" dirty="0">
                  <a:solidFill>
                    <a:schemeClr val="bg1">
                      <a:lumMod val="50000"/>
                    </a:schemeClr>
                  </a:solidFill>
                  <a:latin typeface="Impact" panose="020B0806030902050204" pitchFamily="34" charset="0"/>
                  <a:sym typeface="微软雅黑" pitchFamily="34" charset="-122"/>
                </a:endParaRPr>
              </a:p>
            </p:txBody>
          </p:sp>
          <p:sp>
            <p:nvSpPr>
              <p:cNvPr id="69" name="文本框 24"/>
              <p:cNvSpPr txBox="1">
                <a:spLocks noChangeArrowheads="1"/>
              </p:cNvSpPr>
              <p:nvPr/>
            </p:nvSpPr>
            <p:spPr bwMode="auto">
              <a:xfrm>
                <a:off x="1964947" y="471472"/>
                <a:ext cx="2085540" cy="27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spc="225" dirty="0">
                    <a:solidFill>
                      <a:schemeClr val="accent1"/>
                    </a:solidFill>
                    <a:latin typeface="微软雅黑" panose="020B0503020204020204" pitchFamily="34" charset="-122"/>
                    <a:ea typeface="微软雅黑" panose="020B0503020204020204" pitchFamily="34" charset="-122"/>
                    <a:cs typeface="Lato Regular"/>
                  </a:rPr>
                  <a:t>在此添加标题</a:t>
                </a:r>
                <a:endParaRPr lang="id-ID" altLang="zh-CN" sz="1200" spc="225" dirty="0">
                  <a:solidFill>
                    <a:schemeClr val="accent1"/>
                  </a:solidFill>
                  <a:latin typeface="微软雅黑" panose="020B0503020204020204" pitchFamily="34" charset="-122"/>
                  <a:ea typeface="微软雅黑" panose="020B0503020204020204" pitchFamily="34" charset="-122"/>
                  <a:cs typeface="Lato Regular"/>
                </a:endParaRPr>
              </a:p>
            </p:txBody>
          </p:sp>
        </p:grpSp>
      </p:grpSp>
    </p:spTree>
    <p:extLst>
      <p:ext uri="{BB962C8B-B14F-4D97-AF65-F5344CB8AC3E}">
        <p14:creationId xmlns:p14="http://schemas.microsoft.com/office/powerpoint/2010/main" val="29978720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2"/>
          <p:cNvSpPr/>
          <p:nvPr/>
        </p:nvSpPr>
        <p:spPr>
          <a:xfrm>
            <a:off x="4599999" y="2964015"/>
            <a:ext cx="895972" cy="900916"/>
          </a:xfrm>
          <a:custGeom>
            <a:avLst/>
            <a:gdLst/>
            <a:ahLst/>
            <a:cxnLst>
              <a:cxn ang="0">
                <a:pos x="0" y="1620"/>
              </a:cxn>
              <a:cxn ang="0">
                <a:pos x="700" y="2320"/>
              </a:cxn>
              <a:cxn ang="0">
                <a:pos x="2320" y="2320"/>
              </a:cxn>
              <a:cxn ang="0">
                <a:pos x="2320" y="700"/>
              </a:cxn>
              <a:cxn ang="0">
                <a:pos x="1620" y="0"/>
              </a:cxn>
              <a:cxn ang="0">
                <a:pos x="0" y="0"/>
              </a:cxn>
              <a:cxn ang="0">
                <a:pos x="0" y="1620"/>
              </a:cxn>
            </a:cxnLst>
            <a:rect l="0" t="0" r="0" b="0"/>
            <a:pathLst>
              <a:path w="2320" h="2320">
                <a:moveTo>
                  <a:pt x="0" y="1620"/>
                </a:moveTo>
                <a:cubicBezTo>
                  <a:pt x="0" y="2005"/>
                  <a:pt x="315" y="2320"/>
                  <a:pt x="700" y="2320"/>
                </a:cubicBezTo>
                <a:cubicBezTo>
                  <a:pt x="1240" y="2320"/>
                  <a:pt x="1780" y="2320"/>
                  <a:pt x="2320" y="2320"/>
                </a:cubicBezTo>
                <a:cubicBezTo>
                  <a:pt x="2320" y="1780"/>
                  <a:pt x="2320" y="1240"/>
                  <a:pt x="2320" y="700"/>
                </a:cubicBezTo>
                <a:cubicBezTo>
                  <a:pt x="2320" y="315"/>
                  <a:pt x="2005" y="0"/>
                  <a:pt x="1620" y="0"/>
                </a:cubicBezTo>
                <a:cubicBezTo>
                  <a:pt x="1080" y="0"/>
                  <a:pt x="540" y="0"/>
                  <a:pt x="0" y="0"/>
                </a:cubicBezTo>
                <a:lnTo>
                  <a:pt x="0" y="1620"/>
                </a:lnTo>
                <a:close/>
              </a:path>
            </a:pathLst>
          </a:custGeom>
          <a:solidFill>
            <a:schemeClr val="accent1"/>
          </a:solidFill>
          <a:ln w="9525">
            <a:noFill/>
          </a:ln>
        </p:spPr>
        <p:txBody>
          <a:bodyPr lIns="68580" tIns="34290" rIns="68580" bIns="34290"/>
          <a:lstStyle/>
          <a:p>
            <a:pPr defTabSz="685800">
              <a:defRPr/>
            </a:pPr>
            <a:endParaRPr lang="zh-CN" altLang="en-US" sz="900" noProof="1">
              <a:latin typeface="Calibri" panose="020F0502020204030204"/>
              <a:ea typeface="宋体" panose="02010600030101010101" pitchFamily="2" charset="-122"/>
            </a:endParaRPr>
          </a:p>
        </p:txBody>
      </p:sp>
      <p:sp>
        <p:nvSpPr>
          <p:cNvPr id="5" name="Freeform 13"/>
          <p:cNvSpPr/>
          <p:nvPr/>
        </p:nvSpPr>
        <p:spPr>
          <a:xfrm>
            <a:off x="3648029" y="2964015"/>
            <a:ext cx="897527" cy="900916"/>
          </a:xfrm>
          <a:custGeom>
            <a:avLst/>
            <a:gdLst/>
            <a:ahLst/>
            <a:cxnLst>
              <a:cxn ang="0">
                <a:pos x="2320" y="1620"/>
              </a:cxn>
              <a:cxn ang="0">
                <a:pos x="1620" y="2320"/>
              </a:cxn>
              <a:cxn ang="0">
                <a:pos x="0" y="2320"/>
              </a:cxn>
              <a:cxn ang="0">
                <a:pos x="0" y="700"/>
              </a:cxn>
              <a:cxn ang="0">
                <a:pos x="700" y="0"/>
              </a:cxn>
              <a:cxn ang="0">
                <a:pos x="2320" y="0"/>
              </a:cxn>
              <a:cxn ang="0">
                <a:pos x="2320" y="1620"/>
              </a:cxn>
            </a:cxnLst>
            <a:rect l="0" t="0" r="0" b="0"/>
            <a:pathLst>
              <a:path w="2320" h="2320">
                <a:moveTo>
                  <a:pt x="2320" y="1620"/>
                </a:moveTo>
                <a:cubicBezTo>
                  <a:pt x="2320" y="2005"/>
                  <a:pt x="2005" y="2320"/>
                  <a:pt x="1620" y="2320"/>
                </a:cubicBezTo>
                <a:cubicBezTo>
                  <a:pt x="1080" y="2320"/>
                  <a:pt x="540" y="2320"/>
                  <a:pt x="0" y="2320"/>
                </a:cubicBezTo>
                <a:cubicBezTo>
                  <a:pt x="0" y="1780"/>
                  <a:pt x="0" y="1240"/>
                  <a:pt x="0" y="700"/>
                </a:cubicBezTo>
                <a:cubicBezTo>
                  <a:pt x="0" y="315"/>
                  <a:pt x="315" y="0"/>
                  <a:pt x="700" y="0"/>
                </a:cubicBezTo>
                <a:cubicBezTo>
                  <a:pt x="1240" y="0"/>
                  <a:pt x="1780" y="0"/>
                  <a:pt x="2320" y="0"/>
                </a:cubicBezTo>
                <a:lnTo>
                  <a:pt x="2320" y="1620"/>
                </a:lnTo>
                <a:close/>
              </a:path>
            </a:pathLst>
          </a:custGeom>
          <a:solidFill>
            <a:schemeClr val="accent2"/>
          </a:solidFill>
          <a:ln w="9525">
            <a:noFill/>
          </a:ln>
        </p:spPr>
        <p:txBody>
          <a:bodyPr lIns="68580" tIns="34290" rIns="68580" bIns="34290"/>
          <a:lstStyle/>
          <a:p>
            <a:pPr defTabSz="685800">
              <a:defRPr/>
            </a:pPr>
            <a:endParaRPr lang="zh-CN" altLang="en-US" sz="900" noProof="1">
              <a:latin typeface="Calibri" panose="020F0502020204030204"/>
              <a:ea typeface="宋体" panose="02010600030101010101" pitchFamily="2" charset="-122"/>
            </a:endParaRPr>
          </a:p>
        </p:txBody>
      </p:sp>
      <p:sp>
        <p:nvSpPr>
          <p:cNvPr id="6" name="Freeform 14"/>
          <p:cNvSpPr/>
          <p:nvPr/>
        </p:nvSpPr>
        <p:spPr>
          <a:xfrm>
            <a:off x="4599999" y="2014863"/>
            <a:ext cx="895972" cy="896248"/>
          </a:xfrm>
          <a:custGeom>
            <a:avLst/>
            <a:gdLst/>
            <a:ahLst/>
            <a:cxnLst>
              <a:cxn ang="0">
                <a:pos x="0" y="700"/>
              </a:cxn>
              <a:cxn ang="0">
                <a:pos x="700" y="0"/>
              </a:cxn>
              <a:cxn ang="0">
                <a:pos x="2320" y="0"/>
              </a:cxn>
              <a:cxn ang="0">
                <a:pos x="2320" y="1620"/>
              </a:cxn>
              <a:cxn ang="0">
                <a:pos x="1620" y="2320"/>
              </a:cxn>
              <a:cxn ang="0">
                <a:pos x="0" y="2320"/>
              </a:cxn>
              <a:cxn ang="0">
                <a:pos x="0" y="700"/>
              </a:cxn>
            </a:cxnLst>
            <a:rect l="0" t="0" r="0" b="0"/>
            <a:pathLst>
              <a:path w="2320" h="2320">
                <a:moveTo>
                  <a:pt x="0" y="700"/>
                </a:moveTo>
                <a:cubicBezTo>
                  <a:pt x="0" y="315"/>
                  <a:pt x="315" y="0"/>
                  <a:pt x="700" y="0"/>
                </a:cubicBezTo>
                <a:cubicBezTo>
                  <a:pt x="1240" y="0"/>
                  <a:pt x="1780" y="0"/>
                  <a:pt x="2320" y="0"/>
                </a:cubicBezTo>
                <a:cubicBezTo>
                  <a:pt x="2320" y="540"/>
                  <a:pt x="2320" y="1080"/>
                  <a:pt x="2320" y="1620"/>
                </a:cubicBezTo>
                <a:cubicBezTo>
                  <a:pt x="2320" y="2005"/>
                  <a:pt x="2005" y="2320"/>
                  <a:pt x="1620" y="2320"/>
                </a:cubicBezTo>
                <a:cubicBezTo>
                  <a:pt x="1080" y="2320"/>
                  <a:pt x="540" y="2320"/>
                  <a:pt x="0" y="2320"/>
                </a:cubicBezTo>
                <a:lnTo>
                  <a:pt x="0" y="700"/>
                </a:lnTo>
                <a:close/>
              </a:path>
            </a:pathLst>
          </a:custGeom>
          <a:solidFill>
            <a:schemeClr val="accent2"/>
          </a:solidFill>
          <a:ln w="9525">
            <a:noFill/>
          </a:ln>
        </p:spPr>
        <p:txBody>
          <a:bodyPr lIns="68580" tIns="34290" rIns="68580" bIns="34290"/>
          <a:lstStyle/>
          <a:p>
            <a:pPr defTabSz="685800">
              <a:defRPr/>
            </a:pPr>
            <a:endParaRPr lang="zh-CN" altLang="en-US" sz="900" noProof="1">
              <a:solidFill>
                <a:prstClr val="black"/>
              </a:solidFill>
              <a:latin typeface="Calibri" panose="020F0502020204030204"/>
              <a:ea typeface="宋体" panose="02010600030101010101" pitchFamily="2" charset="-122"/>
            </a:endParaRPr>
          </a:p>
        </p:txBody>
      </p:sp>
      <p:sp>
        <p:nvSpPr>
          <p:cNvPr id="7" name="Freeform 15"/>
          <p:cNvSpPr/>
          <p:nvPr/>
        </p:nvSpPr>
        <p:spPr>
          <a:xfrm>
            <a:off x="3648029" y="2014863"/>
            <a:ext cx="897527" cy="896248"/>
          </a:xfrm>
          <a:custGeom>
            <a:avLst/>
            <a:gdLst/>
            <a:ahLst/>
            <a:cxnLst>
              <a:cxn ang="0">
                <a:pos x="2320" y="700"/>
              </a:cxn>
              <a:cxn ang="0">
                <a:pos x="1620" y="0"/>
              </a:cxn>
              <a:cxn ang="0">
                <a:pos x="0" y="0"/>
              </a:cxn>
              <a:cxn ang="0">
                <a:pos x="0" y="1620"/>
              </a:cxn>
              <a:cxn ang="0">
                <a:pos x="700" y="2320"/>
              </a:cxn>
              <a:cxn ang="0">
                <a:pos x="2320" y="2320"/>
              </a:cxn>
              <a:cxn ang="0">
                <a:pos x="2320" y="700"/>
              </a:cxn>
            </a:cxnLst>
            <a:rect l="0" t="0" r="0" b="0"/>
            <a:pathLst>
              <a:path w="2320" h="2320">
                <a:moveTo>
                  <a:pt x="2320" y="700"/>
                </a:moveTo>
                <a:cubicBezTo>
                  <a:pt x="2320" y="315"/>
                  <a:pt x="2005" y="0"/>
                  <a:pt x="1620" y="0"/>
                </a:cubicBezTo>
                <a:cubicBezTo>
                  <a:pt x="1080" y="0"/>
                  <a:pt x="540" y="0"/>
                  <a:pt x="0" y="0"/>
                </a:cubicBezTo>
                <a:cubicBezTo>
                  <a:pt x="0" y="540"/>
                  <a:pt x="0" y="1080"/>
                  <a:pt x="0" y="1620"/>
                </a:cubicBezTo>
                <a:cubicBezTo>
                  <a:pt x="0" y="2005"/>
                  <a:pt x="315" y="2320"/>
                  <a:pt x="700" y="2320"/>
                </a:cubicBezTo>
                <a:cubicBezTo>
                  <a:pt x="1240" y="2320"/>
                  <a:pt x="1780" y="2320"/>
                  <a:pt x="2320" y="2320"/>
                </a:cubicBezTo>
                <a:lnTo>
                  <a:pt x="2320" y="700"/>
                </a:lnTo>
                <a:close/>
              </a:path>
            </a:pathLst>
          </a:custGeom>
          <a:solidFill>
            <a:schemeClr val="accent1"/>
          </a:solidFill>
          <a:ln w="9525">
            <a:noFill/>
          </a:ln>
        </p:spPr>
        <p:txBody>
          <a:bodyPr lIns="68580" tIns="34290" rIns="68580" bIns="34290"/>
          <a:lstStyle/>
          <a:p>
            <a:pPr defTabSz="685800">
              <a:defRPr/>
            </a:pPr>
            <a:endParaRPr lang="zh-CN" altLang="en-US" sz="900" noProof="1">
              <a:latin typeface="Calibri" panose="020F0502020204030204"/>
              <a:ea typeface="宋体" panose="02010600030101010101" pitchFamily="2" charset="-122"/>
            </a:endParaRPr>
          </a:p>
        </p:txBody>
      </p:sp>
      <p:sp>
        <p:nvSpPr>
          <p:cNvPr id="8" name="矩形 57"/>
          <p:cNvSpPr/>
          <p:nvPr/>
        </p:nvSpPr>
        <p:spPr>
          <a:xfrm>
            <a:off x="3766248" y="2201581"/>
            <a:ext cx="633091" cy="531078"/>
          </a:xfrm>
          <a:prstGeom prst="rect">
            <a:avLst/>
          </a:prstGeom>
          <a:noFill/>
          <a:ln w="9525">
            <a:noFill/>
          </a:ln>
        </p:spPr>
        <p:txBody>
          <a:bodyPr lIns="68580" tIns="34290" rIns="68580" bIns="34290">
            <a:spAutoFit/>
          </a:bodyPr>
          <a:lstStyle/>
          <a:p>
            <a:pPr algn="ctr" defTabSz="685800">
              <a:defRPr/>
            </a:pPr>
            <a:r>
              <a:rPr lang="en-US" altLang="en-US" sz="3000" noProof="1">
                <a:solidFill>
                  <a:prstClr val="white"/>
                </a:solidFill>
                <a:latin typeface="Impact" panose="020B0806030902050204" pitchFamily="34" charset="0"/>
                <a:ea typeface="微软雅黑" panose="020B0503020204020204" pitchFamily="34" charset="-122"/>
                <a:sym typeface="Arial" panose="020B0604020202020204" pitchFamily="34" charset="0"/>
              </a:rPr>
              <a:t>01</a:t>
            </a:r>
          </a:p>
        </p:txBody>
      </p:sp>
      <p:sp>
        <p:nvSpPr>
          <p:cNvPr id="9" name="矩形 57"/>
          <p:cNvSpPr/>
          <p:nvPr/>
        </p:nvSpPr>
        <p:spPr>
          <a:xfrm>
            <a:off x="4729106" y="2201581"/>
            <a:ext cx="634646" cy="531078"/>
          </a:xfrm>
          <a:prstGeom prst="rect">
            <a:avLst/>
          </a:prstGeom>
          <a:noFill/>
          <a:ln w="9525">
            <a:noFill/>
          </a:ln>
        </p:spPr>
        <p:txBody>
          <a:bodyPr lIns="68580" tIns="34290" rIns="68580" bIns="34290">
            <a:spAutoFit/>
          </a:bodyPr>
          <a:lstStyle/>
          <a:p>
            <a:pPr algn="ctr" defTabSz="685800">
              <a:defRPr/>
            </a:pPr>
            <a:r>
              <a:rPr lang="en-US" altLang="en-US" sz="3000" noProof="1">
                <a:solidFill>
                  <a:prstClr val="white"/>
                </a:solidFill>
                <a:latin typeface="Impact" panose="020B0806030902050204" pitchFamily="34" charset="0"/>
                <a:ea typeface="微软雅黑" panose="020B0503020204020204" pitchFamily="34" charset="-122"/>
                <a:sym typeface="Arial" panose="020B0604020202020204" pitchFamily="34" charset="0"/>
              </a:rPr>
              <a:t>02</a:t>
            </a:r>
          </a:p>
        </p:txBody>
      </p:sp>
      <p:sp>
        <p:nvSpPr>
          <p:cNvPr id="10" name="矩形 57"/>
          <p:cNvSpPr/>
          <p:nvPr/>
        </p:nvSpPr>
        <p:spPr>
          <a:xfrm>
            <a:off x="3766248" y="3142953"/>
            <a:ext cx="633091" cy="531078"/>
          </a:xfrm>
          <a:prstGeom prst="rect">
            <a:avLst/>
          </a:prstGeom>
          <a:noFill/>
          <a:ln w="9525">
            <a:noFill/>
          </a:ln>
        </p:spPr>
        <p:txBody>
          <a:bodyPr lIns="68580" tIns="34290" rIns="68580" bIns="34290">
            <a:spAutoFit/>
          </a:bodyPr>
          <a:lstStyle/>
          <a:p>
            <a:pPr algn="ctr" defTabSz="685800">
              <a:defRPr/>
            </a:pPr>
            <a:r>
              <a:rPr lang="en-US" altLang="en-US" sz="3000" noProof="1">
                <a:solidFill>
                  <a:prstClr val="white"/>
                </a:solidFill>
                <a:latin typeface="Impact" panose="020B0806030902050204" pitchFamily="34" charset="0"/>
                <a:ea typeface="微软雅黑" panose="020B0503020204020204" pitchFamily="34" charset="-122"/>
                <a:sym typeface="Arial" panose="020B0604020202020204" pitchFamily="34" charset="0"/>
              </a:rPr>
              <a:t>03</a:t>
            </a:r>
          </a:p>
        </p:txBody>
      </p:sp>
      <p:sp>
        <p:nvSpPr>
          <p:cNvPr id="11" name="矩形 57"/>
          <p:cNvSpPr/>
          <p:nvPr/>
        </p:nvSpPr>
        <p:spPr>
          <a:xfrm>
            <a:off x="4729106" y="3142953"/>
            <a:ext cx="634646" cy="531078"/>
          </a:xfrm>
          <a:prstGeom prst="rect">
            <a:avLst/>
          </a:prstGeom>
          <a:noFill/>
          <a:ln w="9525">
            <a:noFill/>
          </a:ln>
        </p:spPr>
        <p:txBody>
          <a:bodyPr lIns="68580" tIns="34290" rIns="68580" bIns="34290">
            <a:spAutoFit/>
          </a:bodyPr>
          <a:lstStyle/>
          <a:p>
            <a:pPr algn="ctr" defTabSz="685800">
              <a:defRPr/>
            </a:pPr>
            <a:r>
              <a:rPr lang="en-US" altLang="en-US" sz="3000" noProof="1">
                <a:solidFill>
                  <a:prstClr val="white"/>
                </a:solidFill>
                <a:latin typeface="Impact" panose="020B0806030902050204" pitchFamily="34" charset="0"/>
                <a:ea typeface="微软雅黑" panose="020B0503020204020204" pitchFamily="34" charset="-122"/>
                <a:sym typeface="Arial" panose="020B0604020202020204" pitchFamily="34" charset="0"/>
              </a:rPr>
              <a:t>04</a:t>
            </a:r>
          </a:p>
        </p:txBody>
      </p:sp>
      <p:sp>
        <p:nvSpPr>
          <p:cNvPr id="12" name="文本框 40"/>
          <p:cNvSpPr txBox="1"/>
          <p:nvPr/>
        </p:nvSpPr>
        <p:spPr>
          <a:xfrm>
            <a:off x="5490367" y="2321624"/>
            <a:ext cx="3193891" cy="581441"/>
          </a:xfrm>
          <a:prstGeom prst="rect">
            <a:avLst/>
          </a:prstGeom>
          <a:noFill/>
          <a:ln w="9525">
            <a:noFill/>
          </a:ln>
        </p:spPr>
        <p:txBody>
          <a:bodyPr wrap="square" lIns="68580" tIns="34290" rIns="68580" bIns="34290">
            <a:spAutoFit/>
          </a:bodyPr>
          <a:lstStyle/>
          <a:p>
            <a:pPr defTabSz="685800">
              <a:lnSpc>
                <a:spcPct val="200000"/>
              </a:lnSpc>
              <a:defRPr/>
            </a:pPr>
            <a:r>
              <a:rPr lang="zh-CN" altLang="en-US"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此处文字通过</a:t>
            </a:r>
            <a:r>
              <a:rPr lang="en-US" altLang="zh-CN"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TXT</a:t>
            </a:r>
            <a:r>
              <a:rPr lang="zh-CN" altLang="en-US"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文档或者</a:t>
            </a:r>
            <a:r>
              <a:rPr lang="en-US" altLang="zh-CN"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QQ</a:t>
            </a:r>
            <a:r>
              <a:rPr lang="zh-CN" altLang="en-US"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聊天窗口复制进入，无需调整格式，简单快捷，</a:t>
            </a:r>
            <a:r>
              <a:rPr lang="en-US" altLang="zh-CN"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LEOPARD</a:t>
            </a:r>
            <a:r>
              <a:rPr lang="zh-CN" altLang="en-US"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祝愿您汇报顺利！</a:t>
            </a:r>
          </a:p>
        </p:txBody>
      </p:sp>
      <p:sp>
        <p:nvSpPr>
          <p:cNvPr id="13" name="矩形 12"/>
          <p:cNvSpPr/>
          <p:nvPr/>
        </p:nvSpPr>
        <p:spPr>
          <a:xfrm>
            <a:off x="5567519" y="2014862"/>
            <a:ext cx="2552579" cy="3067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dist" defTabSz="685800">
              <a:defRPr/>
            </a:pPr>
            <a:r>
              <a:rPr lang="zh-CN" altLang="en-US"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宝贵的标题</a:t>
            </a:r>
            <a:endParaRPr lang="en-US" altLang="en-US"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文本框 40"/>
          <p:cNvSpPr txBox="1"/>
          <p:nvPr/>
        </p:nvSpPr>
        <p:spPr>
          <a:xfrm>
            <a:off x="5490367" y="3380033"/>
            <a:ext cx="3193891" cy="581441"/>
          </a:xfrm>
          <a:prstGeom prst="rect">
            <a:avLst/>
          </a:prstGeom>
          <a:noFill/>
          <a:ln w="9525">
            <a:noFill/>
          </a:ln>
        </p:spPr>
        <p:txBody>
          <a:bodyPr wrap="square" lIns="68580" tIns="34290" rIns="68580" bIns="34290">
            <a:spAutoFit/>
          </a:bodyPr>
          <a:lstStyle/>
          <a:p>
            <a:pPr defTabSz="685800">
              <a:lnSpc>
                <a:spcPct val="200000"/>
              </a:lnSpc>
              <a:defRPr/>
            </a:pPr>
            <a:r>
              <a:rPr lang="zh-CN" altLang="en-US"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此处文字通过</a:t>
            </a:r>
            <a:r>
              <a:rPr lang="en-US" altLang="zh-CN"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TXT</a:t>
            </a:r>
            <a:r>
              <a:rPr lang="zh-CN" altLang="en-US"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文档或者</a:t>
            </a:r>
            <a:r>
              <a:rPr lang="en-US" altLang="zh-CN"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QQ</a:t>
            </a:r>
            <a:r>
              <a:rPr lang="zh-CN" altLang="en-US"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聊天窗口复制进入，无需调整格式，简单快捷，</a:t>
            </a:r>
            <a:r>
              <a:rPr lang="en-US" altLang="zh-CN"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LEOPARD</a:t>
            </a:r>
            <a:r>
              <a:rPr lang="zh-CN" altLang="en-US"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祝愿您汇报顺利！</a:t>
            </a:r>
          </a:p>
        </p:txBody>
      </p:sp>
      <p:sp>
        <p:nvSpPr>
          <p:cNvPr id="15" name="矩形 14"/>
          <p:cNvSpPr/>
          <p:nvPr/>
        </p:nvSpPr>
        <p:spPr>
          <a:xfrm>
            <a:off x="5567519" y="3073272"/>
            <a:ext cx="2552579" cy="3067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dist" defTabSz="685800">
              <a:defRPr/>
            </a:pPr>
            <a:r>
              <a:rPr lang="en-US" altLang="zh-CN"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宝贵的标题</a:t>
            </a:r>
            <a:endParaRPr lang="en-US" altLang="en-US"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文本框 40"/>
          <p:cNvSpPr txBox="1"/>
          <p:nvPr/>
        </p:nvSpPr>
        <p:spPr>
          <a:xfrm>
            <a:off x="459743" y="2321624"/>
            <a:ext cx="3193891" cy="581441"/>
          </a:xfrm>
          <a:prstGeom prst="rect">
            <a:avLst/>
          </a:prstGeom>
          <a:noFill/>
          <a:ln w="9525">
            <a:noFill/>
          </a:ln>
        </p:spPr>
        <p:txBody>
          <a:bodyPr wrap="square" lIns="68580" tIns="34290" rIns="68580" bIns="34290">
            <a:spAutoFit/>
          </a:bodyPr>
          <a:lstStyle/>
          <a:p>
            <a:pPr algn="r" defTabSz="685800">
              <a:lnSpc>
                <a:spcPct val="200000"/>
              </a:lnSpc>
              <a:defRPr/>
            </a:pPr>
            <a:r>
              <a:rPr lang="zh-CN" altLang="en-US"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此处文字通过</a:t>
            </a:r>
            <a:r>
              <a:rPr lang="en-US" altLang="zh-CN"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TXT</a:t>
            </a:r>
            <a:r>
              <a:rPr lang="zh-CN" altLang="en-US"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文档或者</a:t>
            </a:r>
            <a:r>
              <a:rPr lang="en-US" altLang="zh-CN"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QQ</a:t>
            </a:r>
            <a:r>
              <a:rPr lang="zh-CN" altLang="en-US"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聊天窗口复制进入，无需调整格式，简单快捷，</a:t>
            </a:r>
            <a:r>
              <a:rPr lang="en-US" altLang="zh-CN"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LEOPARD</a:t>
            </a:r>
            <a:r>
              <a:rPr lang="zh-CN" altLang="en-US"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祝愿您汇报顺利！</a:t>
            </a:r>
          </a:p>
        </p:txBody>
      </p:sp>
      <p:sp>
        <p:nvSpPr>
          <p:cNvPr id="17" name="矩形 16"/>
          <p:cNvSpPr/>
          <p:nvPr/>
        </p:nvSpPr>
        <p:spPr>
          <a:xfrm>
            <a:off x="1023902" y="2014862"/>
            <a:ext cx="2552579" cy="3067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dist" defTabSz="685800">
              <a:defRPr/>
            </a:pPr>
            <a:r>
              <a:rPr lang="zh-CN" altLang="en-US"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宝贵的标题</a:t>
            </a:r>
            <a:endParaRPr lang="en-US" altLang="en-US"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文本框 17"/>
          <p:cNvSpPr txBox="1"/>
          <p:nvPr/>
        </p:nvSpPr>
        <p:spPr>
          <a:xfrm>
            <a:off x="459743" y="3380033"/>
            <a:ext cx="3193891" cy="581441"/>
          </a:xfrm>
          <a:prstGeom prst="rect">
            <a:avLst/>
          </a:prstGeom>
          <a:noFill/>
          <a:ln w="9525">
            <a:noFill/>
          </a:ln>
        </p:spPr>
        <p:txBody>
          <a:bodyPr wrap="square" lIns="68580" tIns="34290" rIns="68580" bIns="34290">
            <a:spAutoFit/>
          </a:bodyPr>
          <a:lstStyle/>
          <a:p>
            <a:pPr algn="r" defTabSz="685800">
              <a:lnSpc>
                <a:spcPct val="200000"/>
              </a:lnSpc>
              <a:defRPr/>
            </a:pPr>
            <a:r>
              <a:rPr lang="zh-CN" altLang="en-US"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此处文字通过</a:t>
            </a:r>
            <a:r>
              <a:rPr lang="en-US" altLang="zh-CN"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TXT</a:t>
            </a:r>
            <a:r>
              <a:rPr lang="zh-CN" altLang="en-US"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文档或者</a:t>
            </a:r>
            <a:r>
              <a:rPr lang="en-US" altLang="zh-CN"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QQ</a:t>
            </a:r>
            <a:r>
              <a:rPr lang="zh-CN" altLang="en-US"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聊天窗口复制进入，无需调整格式，简单快捷，</a:t>
            </a:r>
            <a:r>
              <a:rPr lang="en-US" altLang="zh-CN"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LEOPARD</a:t>
            </a:r>
            <a:r>
              <a:rPr lang="zh-CN" altLang="en-US" sz="900" kern="0" noProof="1">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祝愿您汇报顺利！</a:t>
            </a:r>
          </a:p>
        </p:txBody>
      </p:sp>
      <p:sp>
        <p:nvSpPr>
          <p:cNvPr id="19" name="矩形 18"/>
          <p:cNvSpPr/>
          <p:nvPr/>
        </p:nvSpPr>
        <p:spPr>
          <a:xfrm>
            <a:off x="1023902" y="3073272"/>
            <a:ext cx="2552579" cy="3067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dist" defTabSz="685800">
              <a:defRPr/>
            </a:pPr>
            <a:r>
              <a:rPr lang="en-US" altLang="zh-CN"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宝贵的标题</a:t>
            </a:r>
            <a:endParaRPr lang="en-US" altLang="en-US" sz="1200" b="1" kern="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7157793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P spid="12" grpId="0"/>
      <p:bldP spid="13" grpId="0" animBg="1"/>
      <p:bldP spid="14" grpId="0"/>
      <p:bldP spid="15" grpId="0" animBg="1"/>
      <p:bldP spid="16" grpId="0"/>
      <p:bldP spid="17" grpId="0" animBg="1"/>
      <p:bldP spid="18" grpId="0"/>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77">
            <a:extLst>
              <a:ext uri="{FF2B5EF4-FFF2-40B4-BE49-F238E27FC236}">
                <a16:creationId xmlns:a16="http://schemas.microsoft.com/office/drawing/2014/main" id="{7A50409A-2EF9-4C30-98EE-3960540AA707}"/>
              </a:ext>
            </a:extLst>
          </p:cNvPr>
          <p:cNvSpPr/>
          <p:nvPr/>
        </p:nvSpPr>
        <p:spPr>
          <a:xfrm>
            <a:off x="3051210" y="2091233"/>
            <a:ext cx="3123896" cy="494538"/>
          </a:xfrm>
          <a:custGeom>
            <a:avLst/>
            <a:gdLst>
              <a:gd name="connsiteX0" fmla="*/ 0 w 8999702"/>
              <a:gd name="connsiteY0" fmla="*/ 0 h 659180"/>
              <a:gd name="connsiteX1" fmla="*/ 8610600 w 8999702"/>
              <a:gd name="connsiteY1" fmla="*/ 0 h 659180"/>
              <a:gd name="connsiteX2" fmla="*/ 8999702 w 8999702"/>
              <a:gd name="connsiteY2" fmla="*/ 329590 h 659180"/>
              <a:gd name="connsiteX3" fmla="*/ 8610600 w 8999702"/>
              <a:gd name="connsiteY3" fmla="*/ 659180 h 659180"/>
              <a:gd name="connsiteX4" fmla="*/ 8610600 w 8999702"/>
              <a:gd name="connsiteY4" fmla="*/ 659179 h 659180"/>
              <a:gd name="connsiteX5" fmla="*/ 1 w 8999702"/>
              <a:gd name="connsiteY5" fmla="*/ 659179 h 659180"/>
              <a:gd name="connsiteX6" fmla="*/ 389102 w 8999702"/>
              <a:gd name="connsiteY6" fmla="*/ 329590 h 65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702" h="659180">
                <a:moveTo>
                  <a:pt x="0" y="0"/>
                </a:moveTo>
                <a:lnTo>
                  <a:pt x="8610600" y="0"/>
                </a:lnTo>
                <a:lnTo>
                  <a:pt x="8999702" y="329590"/>
                </a:lnTo>
                <a:lnTo>
                  <a:pt x="8610600" y="659180"/>
                </a:lnTo>
                <a:lnTo>
                  <a:pt x="8610600" y="659179"/>
                </a:lnTo>
                <a:lnTo>
                  <a:pt x="1" y="659179"/>
                </a:lnTo>
                <a:lnTo>
                  <a:pt x="389102" y="329590"/>
                </a:lnTo>
                <a:close/>
              </a:path>
            </a:pathLst>
          </a:custGeom>
          <a:solidFill>
            <a:schemeClr val="bg1">
              <a:lumMod val="75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sz="1200" dirty="0">
              <a:solidFill>
                <a:schemeClr val="tx1">
                  <a:lumMod val="75000"/>
                  <a:lumOff val="25000"/>
                </a:schemeClr>
              </a:solidFill>
              <a:latin typeface="Impact MT Std" pitchFamily="34" charset="0"/>
            </a:endParaRPr>
          </a:p>
        </p:txBody>
      </p:sp>
      <p:sp>
        <p:nvSpPr>
          <p:cNvPr id="3" name="任意多边形 180">
            <a:extLst>
              <a:ext uri="{FF2B5EF4-FFF2-40B4-BE49-F238E27FC236}">
                <a16:creationId xmlns:a16="http://schemas.microsoft.com/office/drawing/2014/main" id="{C61DAE1E-A4D3-4E7F-92E9-8428EBA7EACE}"/>
              </a:ext>
            </a:extLst>
          </p:cNvPr>
          <p:cNvSpPr/>
          <p:nvPr/>
        </p:nvSpPr>
        <p:spPr>
          <a:xfrm rot="-2700000">
            <a:off x="4570921" y="2028729"/>
            <a:ext cx="619195" cy="619547"/>
          </a:xfrm>
          <a:custGeom>
            <a:avLst/>
            <a:gdLst>
              <a:gd name="connsiteX0" fmla="*/ 571500 w 1013460"/>
              <a:gd name="connsiteY0" fmla="*/ 0 h 1013460"/>
              <a:gd name="connsiteX1" fmla="*/ 1013460 w 1013460"/>
              <a:gd name="connsiteY1" fmla="*/ 0 h 1013460"/>
              <a:gd name="connsiteX2" fmla="*/ 1013460 w 1013460"/>
              <a:gd name="connsiteY2" fmla="*/ 571500 h 1013460"/>
              <a:gd name="connsiteX3" fmla="*/ 1013460 w 1013460"/>
              <a:gd name="connsiteY3" fmla="*/ 1013460 h 1013460"/>
              <a:gd name="connsiteX4" fmla="*/ 571500 w 1013460"/>
              <a:gd name="connsiteY4" fmla="*/ 1013460 h 1013460"/>
              <a:gd name="connsiteX5" fmla="*/ 0 w 1013460"/>
              <a:gd name="connsiteY5" fmla="*/ 1013460 h 1013460"/>
              <a:gd name="connsiteX6" fmla="*/ 0 w 1013460"/>
              <a:gd name="connsiteY6" fmla="*/ 571500 h 1013460"/>
              <a:gd name="connsiteX7" fmla="*/ 571500 w 1013460"/>
              <a:gd name="connsiteY7" fmla="*/ 57150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3460" h="1013460">
                <a:moveTo>
                  <a:pt x="571500" y="0"/>
                </a:moveTo>
                <a:lnTo>
                  <a:pt x="1013460" y="0"/>
                </a:lnTo>
                <a:lnTo>
                  <a:pt x="1013460" y="571500"/>
                </a:lnTo>
                <a:lnTo>
                  <a:pt x="1013460" y="1013460"/>
                </a:lnTo>
                <a:lnTo>
                  <a:pt x="571500" y="1013460"/>
                </a:lnTo>
                <a:lnTo>
                  <a:pt x="0" y="1013460"/>
                </a:lnTo>
                <a:lnTo>
                  <a:pt x="0" y="571500"/>
                </a:lnTo>
                <a:lnTo>
                  <a:pt x="571500" y="57150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dirty="0"/>
          </a:p>
        </p:txBody>
      </p:sp>
      <p:sp>
        <p:nvSpPr>
          <p:cNvPr id="4" name="文本框 28">
            <a:extLst>
              <a:ext uri="{FF2B5EF4-FFF2-40B4-BE49-F238E27FC236}">
                <a16:creationId xmlns:a16="http://schemas.microsoft.com/office/drawing/2014/main" id="{22DD7CE4-F7B4-4C9F-9929-3EC89337C8BE}"/>
              </a:ext>
            </a:extLst>
          </p:cNvPr>
          <p:cNvSpPr txBox="1"/>
          <p:nvPr/>
        </p:nvSpPr>
        <p:spPr>
          <a:xfrm>
            <a:off x="5179615" y="2122741"/>
            <a:ext cx="1000510" cy="438572"/>
          </a:xfrm>
          <a:prstGeom prst="rect">
            <a:avLst/>
          </a:prstGeom>
          <a:noFill/>
        </p:spPr>
        <p:txBody>
          <a:bodyPr wrap="square" lIns="68571" tIns="34285" rIns="68571" bIns="34285" rtlCol="0">
            <a:spAutoFit/>
          </a:bodyPr>
          <a:lstStyle/>
          <a:p>
            <a:pPr algn="ctr"/>
            <a:r>
              <a:rPr lang="en-US" altLang="zh-CN" sz="2400" dirty="0">
                <a:solidFill>
                  <a:schemeClr val="tx1">
                    <a:lumMod val="75000"/>
                    <a:lumOff val="25000"/>
                  </a:schemeClr>
                </a:solidFill>
                <a:latin typeface="Impact MT Std" pitchFamily="34" charset="0"/>
              </a:rPr>
              <a:t>02</a:t>
            </a:r>
            <a:endParaRPr lang="zh-CN" altLang="en-US" sz="2400" dirty="0">
              <a:solidFill>
                <a:schemeClr val="tx1">
                  <a:lumMod val="75000"/>
                  <a:lumOff val="25000"/>
                </a:schemeClr>
              </a:solidFill>
              <a:latin typeface="Impact MT Std" pitchFamily="34" charset="0"/>
            </a:endParaRPr>
          </a:p>
        </p:txBody>
      </p:sp>
      <p:sp>
        <p:nvSpPr>
          <p:cNvPr id="9" name="文本框 101">
            <a:extLst>
              <a:ext uri="{FF2B5EF4-FFF2-40B4-BE49-F238E27FC236}">
                <a16:creationId xmlns:a16="http://schemas.microsoft.com/office/drawing/2014/main" id="{60505442-86CC-462B-BA11-FC21753A1A5E}"/>
              </a:ext>
            </a:extLst>
          </p:cNvPr>
          <p:cNvSpPr txBox="1"/>
          <p:nvPr/>
        </p:nvSpPr>
        <p:spPr>
          <a:xfrm>
            <a:off x="3343414" y="2190116"/>
            <a:ext cx="1369450" cy="315461"/>
          </a:xfrm>
          <a:prstGeom prst="rect">
            <a:avLst/>
          </a:prstGeom>
          <a:noFill/>
        </p:spPr>
        <p:txBody>
          <a:bodyPr wrap="square" lIns="68571" tIns="34285" rIns="68571" bIns="34285" rtlCol="0">
            <a:spAutoFit/>
          </a:bodyPr>
          <a:lstStyle/>
          <a:p>
            <a:pPr lvl="0"/>
            <a:r>
              <a:rPr lang="zh-CN" altLang="zh-CN" sz="1600" dirty="0">
                <a:solidFill>
                  <a:schemeClr val="tx1">
                    <a:lumMod val="65000"/>
                    <a:lumOff val="35000"/>
                  </a:schemeClr>
                </a:solidFill>
                <a:latin typeface="微软雅黑" pitchFamily="34" charset="-122"/>
                <a:ea typeface="微软雅黑" pitchFamily="34" charset="-122"/>
              </a:rPr>
              <a:t>工作完成情况</a:t>
            </a:r>
          </a:p>
        </p:txBody>
      </p:sp>
      <p:sp>
        <p:nvSpPr>
          <p:cNvPr id="10" name="Oval 39">
            <a:extLst>
              <a:ext uri="{FF2B5EF4-FFF2-40B4-BE49-F238E27FC236}">
                <a16:creationId xmlns:a16="http://schemas.microsoft.com/office/drawing/2014/main" id="{BBB470E6-ACB7-4DB7-AA91-E81025033C59}"/>
              </a:ext>
            </a:extLst>
          </p:cNvPr>
          <p:cNvSpPr>
            <a:spLocks noChangeAspect="1" noChangeArrowheads="1"/>
          </p:cNvSpPr>
          <p:nvPr/>
        </p:nvSpPr>
        <p:spPr bwMode="auto">
          <a:xfrm>
            <a:off x="3343414" y="2992556"/>
            <a:ext cx="161887" cy="162921"/>
          </a:xfrm>
          <a:prstGeom prst="ellipse">
            <a:avLst/>
          </a:prstGeom>
          <a:solidFill>
            <a:schemeClr val="accent2"/>
          </a:solidFill>
          <a:ln w="28575" cap="flat">
            <a:solidFill>
              <a:schemeClr val="bg2"/>
            </a:solidFill>
            <a:prstDash val="solid"/>
            <a:miter lim="800000"/>
          </a:ln>
        </p:spPr>
        <p:txBody>
          <a:bodyPr vert="horz" wrap="square" lIns="68541" tIns="34271" rIns="68541" bIns="34271" numCol="1" anchor="t" anchorCtr="0" compatLnSpc="1"/>
          <a:lstStyle/>
          <a:p>
            <a:endParaRPr lang="zh-CN" altLang="en-US" sz="1499" dirty="0">
              <a:solidFill>
                <a:schemeClr val="tx1">
                  <a:lumMod val="50000"/>
                  <a:lumOff val="50000"/>
                </a:schemeClr>
              </a:solidFill>
            </a:endParaRPr>
          </a:p>
        </p:txBody>
      </p:sp>
      <p:sp>
        <p:nvSpPr>
          <p:cNvPr id="11" name="Oval 40">
            <a:extLst>
              <a:ext uri="{FF2B5EF4-FFF2-40B4-BE49-F238E27FC236}">
                <a16:creationId xmlns:a16="http://schemas.microsoft.com/office/drawing/2014/main" id="{01F03838-9BD8-4439-8D4E-458327CD982B}"/>
              </a:ext>
            </a:extLst>
          </p:cNvPr>
          <p:cNvSpPr>
            <a:spLocks noChangeAspect="1" noChangeArrowheads="1"/>
          </p:cNvSpPr>
          <p:nvPr/>
        </p:nvSpPr>
        <p:spPr bwMode="auto">
          <a:xfrm>
            <a:off x="3343414" y="3349957"/>
            <a:ext cx="161887" cy="162921"/>
          </a:xfrm>
          <a:prstGeom prst="ellipse">
            <a:avLst/>
          </a:prstGeom>
          <a:solidFill>
            <a:schemeClr val="accent2"/>
          </a:solidFill>
          <a:ln w="28575" cap="flat">
            <a:solidFill>
              <a:schemeClr val="bg2"/>
            </a:solidFill>
            <a:prstDash val="solid"/>
            <a:miter lim="800000"/>
          </a:ln>
        </p:spPr>
        <p:txBody>
          <a:bodyPr vert="horz" wrap="square" lIns="68541" tIns="34271" rIns="68541" bIns="34271" numCol="1" anchor="t" anchorCtr="0" compatLnSpc="1"/>
          <a:lstStyle/>
          <a:p>
            <a:endParaRPr lang="zh-CN" altLang="en-US" sz="1499" dirty="0">
              <a:solidFill>
                <a:schemeClr val="tx1">
                  <a:lumMod val="50000"/>
                  <a:lumOff val="50000"/>
                </a:schemeClr>
              </a:solidFill>
            </a:endParaRPr>
          </a:p>
        </p:txBody>
      </p:sp>
      <p:sp>
        <p:nvSpPr>
          <p:cNvPr id="12" name="Oval 42">
            <a:extLst>
              <a:ext uri="{FF2B5EF4-FFF2-40B4-BE49-F238E27FC236}">
                <a16:creationId xmlns:a16="http://schemas.microsoft.com/office/drawing/2014/main" id="{26112C37-DC4E-452D-986B-9E2234B347AA}"/>
              </a:ext>
            </a:extLst>
          </p:cNvPr>
          <p:cNvSpPr>
            <a:spLocks noChangeAspect="1" noChangeArrowheads="1"/>
          </p:cNvSpPr>
          <p:nvPr/>
        </p:nvSpPr>
        <p:spPr bwMode="auto">
          <a:xfrm>
            <a:off x="4849303" y="2992556"/>
            <a:ext cx="161887" cy="162921"/>
          </a:xfrm>
          <a:prstGeom prst="ellipse">
            <a:avLst/>
          </a:prstGeom>
          <a:solidFill>
            <a:schemeClr val="accent2"/>
          </a:solidFill>
          <a:ln w="28575" cap="flat">
            <a:solidFill>
              <a:schemeClr val="bg2"/>
            </a:solidFill>
            <a:prstDash val="solid"/>
            <a:miter lim="800000"/>
          </a:ln>
        </p:spPr>
        <p:txBody>
          <a:bodyPr vert="horz" wrap="square" lIns="68541" tIns="34271" rIns="68541" bIns="34271" numCol="1" anchor="t" anchorCtr="0" compatLnSpc="1"/>
          <a:lstStyle/>
          <a:p>
            <a:endParaRPr lang="zh-CN" altLang="en-US" sz="1499" dirty="0">
              <a:solidFill>
                <a:schemeClr val="tx1">
                  <a:lumMod val="50000"/>
                  <a:lumOff val="50000"/>
                </a:schemeClr>
              </a:solidFill>
            </a:endParaRPr>
          </a:p>
        </p:txBody>
      </p:sp>
      <p:sp>
        <p:nvSpPr>
          <p:cNvPr id="13" name="TextBox 9">
            <a:extLst>
              <a:ext uri="{FF2B5EF4-FFF2-40B4-BE49-F238E27FC236}">
                <a16:creationId xmlns:a16="http://schemas.microsoft.com/office/drawing/2014/main" id="{39CC42E8-E743-4AC8-AB4E-9FA130238F06}"/>
              </a:ext>
            </a:extLst>
          </p:cNvPr>
          <p:cNvSpPr txBox="1"/>
          <p:nvPr/>
        </p:nvSpPr>
        <p:spPr>
          <a:xfrm>
            <a:off x="3523379" y="2984734"/>
            <a:ext cx="1367730" cy="207711"/>
          </a:xfrm>
          <a:prstGeom prst="rect">
            <a:avLst/>
          </a:prstGeom>
          <a:noFill/>
        </p:spPr>
        <p:txBody>
          <a:bodyPr wrap="square" lIns="68541" tIns="34271" rIns="68541" bIns="34271" rtlCol="0">
            <a:spAutoFit/>
          </a:bodyPr>
          <a:lstStyle/>
          <a:p>
            <a:pPr>
              <a:buFontTx/>
              <a:buNone/>
            </a:pPr>
            <a:r>
              <a:rPr lang="zh-CN" altLang="en-US" sz="900" dirty="0">
                <a:solidFill>
                  <a:schemeClr val="tx1">
                    <a:lumMod val="50000"/>
                    <a:lumOff val="50000"/>
                  </a:schemeClr>
                </a:solidFill>
                <a:latin typeface="微软雅黑" pitchFamily="34" charset="-122"/>
                <a:ea typeface="微软雅黑" pitchFamily="34" charset="-122"/>
                <a:cs typeface="宋体" pitchFamily="2" charset="-122"/>
              </a:rPr>
              <a:t>此处添加节标题</a:t>
            </a:r>
          </a:p>
        </p:txBody>
      </p:sp>
      <p:sp>
        <p:nvSpPr>
          <p:cNvPr id="14" name="TextBox 10">
            <a:extLst>
              <a:ext uri="{FF2B5EF4-FFF2-40B4-BE49-F238E27FC236}">
                <a16:creationId xmlns:a16="http://schemas.microsoft.com/office/drawing/2014/main" id="{E314146F-1D7D-4FE8-B89C-97FCADE98151}"/>
              </a:ext>
            </a:extLst>
          </p:cNvPr>
          <p:cNvSpPr txBox="1"/>
          <p:nvPr/>
        </p:nvSpPr>
        <p:spPr>
          <a:xfrm>
            <a:off x="3523379" y="3342134"/>
            <a:ext cx="1367730" cy="207711"/>
          </a:xfrm>
          <a:prstGeom prst="rect">
            <a:avLst/>
          </a:prstGeom>
          <a:noFill/>
        </p:spPr>
        <p:txBody>
          <a:bodyPr wrap="square" lIns="68541" tIns="34271" rIns="68541" bIns="34271" rtlCol="0">
            <a:spAutoFit/>
          </a:bodyPr>
          <a:lstStyle>
            <a:defPPr>
              <a:defRPr lang="zh-CN"/>
            </a:defPPr>
            <a:lvl1pPr>
              <a:defRPr sz="2000">
                <a:solidFill>
                  <a:schemeClr val="accent2"/>
                </a:solidFill>
                <a:latin typeface="+mn-ea"/>
                <a:ea typeface="+mn-ea"/>
              </a:defRPr>
            </a:lvl1pPr>
          </a:lstStyle>
          <a:p>
            <a:pPr>
              <a:buFontTx/>
              <a:buNone/>
            </a:pPr>
            <a:r>
              <a:rPr lang="zh-CN" altLang="en-US" sz="900" dirty="0">
                <a:solidFill>
                  <a:schemeClr val="tx1">
                    <a:lumMod val="50000"/>
                    <a:lumOff val="50000"/>
                  </a:schemeClr>
                </a:solidFill>
                <a:latin typeface="微软雅黑" pitchFamily="34" charset="-122"/>
                <a:ea typeface="微软雅黑" pitchFamily="34" charset="-122"/>
                <a:cs typeface="宋体" pitchFamily="2" charset="-122"/>
              </a:rPr>
              <a:t>此处添加节标题</a:t>
            </a:r>
          </a:p>
        </p:txBody>
      </p:sp>
      <p:sp>
        <p:nvSpPr>
          <p:cNvPr id="15" name="Oval 42">
            <a:extLst>
              <a:ext uri="{FF2B5EF4-FFF2-40B4-BE49-F238E27FC236}">
                <a16:creationId xmlns:a16="http://schemas.microsoft.com/office/drawing/2014/main" id="{0EEE8829-5BC2-4639-88EC-310A65A16B6A}"/>
              </a:ext>
            </a:extLst>
          </p:cNvPr>
          <p:cNvSpPr>
            <a:spLocks noChangeAspect="1" noChangeArrowheads="1"/>
          </p:cNvSpPr>
          <p:nvPr/>
        </p:nvSpPr>
        <p:spPr bwMode="auto">
          <a:xfrm>
            <a:off x="4849303" y="3349957"/>
            <a:ext cx="161887" cy="162921"/>
          </a:xfrm>
          <a:prstGeom prst="ellipse">
            <a:avLst/>
          </a:prstGeom>
          <a:solidFill>
            <a:schemeClr val="accent2"/>
          </a:solidFill>
          <a:ln w="28575" cap="flat">
            <a:solidFill>
              <a:schemeClr val="bg2"/>
            </a:solidFill>
            <a:prstDash val="solid"/>
            <a:miter lim="800000"/>
          </a:ln>
        </p:spPr>
        <p:txBody>
          <a:bodyPr vert="horz" wrap="square" lIns="68541" tIns="34271" rIns="68541" bIns="34271" numCol="1" anchor="t" anchorCtr="0" compatLnSpc="1"/>
          <a:lstStyle/>
          <a:p>
            <a:endParaRPr lang="zh-CN" altLang="en-US" sz="1499" dirty="0">
              <a:solidFill>
                <a:schemeClr val="tx1">
                  <a:lumMod val="50000"/>
                  <a:lumOff val="50000"/>
                </a:schemeClr>
              </a:solidFill>
            </a:endParaRPr>
          </a:p>
        </p:txBody>
      </p:sp>
      <p:sp>
        <p:nvSpPr>
          <p:cNvPr id="16" name="TextBox 12">
            <a:extLst>
              <a:ext uri="{FF2B5EF4-FFF2-40B4-BE49-F238E27FC236}">
                <a16:creationId xmlns:a16="http://schemas.microsoft.com/office/drawing/2014/main" id="{AD8BDB59-EE99-4D2D-8D15-6892E3E08CFB}"/>
              </a:ext>
            </a:extLst>
          </p:cNvPr>
          <p:cNvSpPr txBox="1"/>
          <p:nvPr/>
        </p:nvSpPr>
        <p:spPr>
          <a:xfrm>
            <a:off x="5029267" y="2984733"/>
            <a:ext cx="1697479" cy="207711"/>
          </a:xfrm>
          <a:prstGeom prst="rect">
            <a:avLst/>
          </a:prstGeom>
          <a:noFill/>
        </p:spPr>
        <p:txBody>
          <a:bodyPr wrap="square" lIns="68541" tIns="34271" rIns="68541" bIns="34271" rtlCol="0">
            <a:spAutoFit/>
          </a:bodyPr>
          <a:lstStyle/>
          <a:p>
            <a:pPr>
              <a:buFontTx/>
              <a:buNone/>
            </a:pPr>
            <a:r>
              <a:rPr lang="zh-CN" altLang="en-US" sz="900" dirty="0">
                <a:solidFill>
                  <a:schemeClr val="tx1">
                    <a:lumMod val="50000"/>
                    <a:lumOff val="50000"/>
                  </a:schemeClr>
                </a:solidFill>
                <a:latin typeface="微软雅黑" pitchFamily="34" charset="-122"/>
                <a:ea typeface="微软雅黑" pitchFamily="34" charset="-122"/>
                <a:cs typeface="宋体" pitchFamily="2" charset="-122"/>
              </a:rPr>
              <a:t>此处添加节标题</a:t>
            </a:r>
          </a:p>
        </p:txBody>
      </p:sp>
      <p:sp>
        <p:nvSpPr>
          <p:cNvPr id="17" name="TextBox 13">
            <a:extLst>
              <a:ext uri="{FF2B5EF4-FFF2-40B4-BE49-F238E27FC236}">
                <a16:creationId xmlns:a16="http://schemas.microsoft.com/office/drawing/2014/main" id="{D127796C-4739-4282-BDB8-79AD01775D93}"/>
              </a:ext>
            </a:extLst>
          </p:cNvPr>
          <p:cNvSpPr txBox="1"/>
          <p:nvPr/>
        </p:nvSpPr>
        <p:spPr>
          <a:xfrm>
            <a:off x="5029267" y="3342134"/>
            <a:ext cx="1697479" cy="207711"/>
          </a:xfrm>
          <a:prstGeom prst="rect">
            <a:avLst/>
          </a:prstGeom>
          <a:noFill/>
        </p:spPr>
        <p:txBody>
          <a:bodyPr wrap="square" lIns="68541" tIns="34271" rIns="68541" bIns="34271" rtlCol="0">
            <a:spAutoFit/>
          </a:bodyPr>
          <a:lstStyle/>
          <a:p>
            <a:pPr>
              <a:buFontTx/>
              <a:buNone/>
            </a:pPr>
            <a:r>
              <a:rPr lang="zh-CN" altLang="en-US" sz="900" dirty="0">
                <a:solidFill>
                  <a:schemeClr val="tx1">
                    <a:lumMod val="50000"/>
                    <a:lumOff val="50000"/>
                  </a:schemeClr>
                </a:solidFill>
                <a:latin typeface="微软雅黑" pitchFamily="34" charset="-122"/>
                <a:ea typeface="微软雅黑" pitchFamily="34" charset="-122"/>
                <a:cs typeface="宋体" pitchFamily="2" charset="-122"/>
              </a:rPr>
              <a:t>此处添加节标题</a:t>
            </a:r>
          </a:p>
        </p:txBody>
      </p:sp>
    </p:spTree>
    <p:extLst>
      <p:ext uri="{BB962C8B-B14F-4D97-AF65-F5344CB8AC3E}">
        <p14:creationId xmlns:p14="http://schemas.microsoft.com/office/powerpoint/2010/main" val="33550006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12"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0-#ppt_w/2"/>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12" fill="hold" grpId="0"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3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40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0-#ppt_w/2"/>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par>
                          <p:cTn id="38" fill="hold">
                            <p:stCondLst>
                              <p:cond delay="2900"/>
                            </p:stCondLst>
                            <p:childTnLst>
                              <p:par>
                                <p:cTn id="39" presetID="22" presetClass="entr" presetSubtype="8"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par>
                                <p:cTn id="45" presetID="22" presetClass="entr" presetSubtype="8" fill="hold" grpId="0" nodeType="withEffect">
                                  <p:stCondLst>
                                    <p:cond delay="30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par>
                                <p:cTn id="48" presetID="22" presetClass="entr" presetSubtype="8" fill="hold" grpId="0" nodeType="withEffect">
                                  <p:stCondLst>
                                    <p:cond delay="40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9" grpId="0"/>
      <p:bldP spid="10" grpId="0" animBg="1"/>
      <p:bldP spid="11" grpId="0" animBg="1"/>
      <p:bldP spid="12" grpId="0" animBg="1"/>
      <p:bldP spid="13" grpId="0"/>
      <p:bldP spid="14" grpId="0"/>
      <p:bldP spid="15" grpId="0" animBg="1"/>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930191" y="2197903"/>
            <a:ext cx="7023968" cy="1511148"/>
            <a:chOff x="1050566" y="2772576"/>
            <a:chExt cx="10090868" cy="2170176"/>
          </a:xfrm>
          <a:solidFill>
            <a:srgbClr val="0170C1"/>
          </a:solidFill>
        </p:grpSpPr>
        <p:sp>
          <p:nvSpPr>
            <p:cNvPr id="50" name="Block Arc 49"/>
            <p:cNvSpPr/>
            <p:nvPr/>
          </p:nvSpPr>
          <p:spPr>
            <a:xfrm>
              <a:off x="1050566" y="2786644"/>
              <a:ext cx="2156108" cy="2156108"/>
            </a:xfrm>
            <a:prstGeom prst="blockArc">
              <a:avLst>
                <a:gd name="adj1" fmla="val 10800000"/>
                <a:gd name="adj2" fmla="val 0"/>
                <a:gd name="adj3" fmla="val 80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51" name="Block Arc 50"/>
            <p:cNvSpPr/>
            <p:nvPr/>
          </p:nvSpPr>
          <p:spPr>
            <a:xfrm flipV="1">
              <a:off x="3034256" y="2772576"/>
              <a:ext cx="2156108" cy="2156108"/>
            </a:xfrm>
            <a:prstGeom prst="blockArc">
              <a:avLst>
                <a:gd name="adj1" fmla="val 10800000"/>
                <a:gd name="adj2" fmla="val 0"/>
                <a:gd name="adj3" fmla="val 807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52" name="Block Arc 51"/>
            <p:cNvSpPr/>
            <p:nvPr/>
          </p:nvSpPr>
          <p:spPr>
            <a:xfrm>
              <a:off x="5017946" y="2786644"/>
              <a:ext cx="2156108" cy="2156108"/>
            </a:xfrm>
            <a:prstGeom prst="blockArc">
              <a:avLst>
                <a:gd name="adj1" fmla="val 10800000"/>
                <a:gd name="adj2" fmla="val 0"/>
                <a:gd name="adj3" fmla="val 807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53" name="Block Arc 52"/>
            <p:cNvSpPr/>
            <p:nvPr/>
          </p:nvSpPr>
          <p:spPr>
            <a:xfrm flipV="1">
              <a:off x="7001636" y="2772576"/>
              <a:ext cx="2156108" cy="2156108"/>
            </a:xfrm>
            <a:prstGeom prst="blockArc">
              <a:avLst>
                <a:gd name="adj1" fmla="val 10800000"/>
                <a:gd name="adj2" fmla="val 0"/>
                <a:gd name="adj3" fmla="val 807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54" name="Block Arc 53"/>
            <p:cNvSpPr/>
            <p:nvPr/>
          </p:nvSpPr>
          <p:spPr>
            <a:xfrm>
              <a:off x="8985326" y="2786644"/>
              <a:ext cx="2156108" cy="2156108"/>
            </a:xfrm>
            <a:prstGeom prst="blockArc">
              <a:avLst>
                <a:gd name="adj1" fmla="val 10800000"/>
                <a:gd name="adj2" fmla="val 0"/>
                <a:gd name="adj3" fmla="val 80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Franklin Gothic Medium" panose="020B0603020102020204" pitchFamily="34" charset="0"/>
                <a:ea typeface="微软雅黑" panose="020B0503020204020204" pitchFamily="34" charset="-122"/>
                <a:cs typeface="Arial" panose="020B0604020202020204" pitchFamily="34" charset="0"/>
              </a:endParaRPr>
            </a:p>
          </p:txBody>
        </p:sp>
      </p:grpSp>
      <p:grpSp>
        <p:nvGrpSpPr>
          <p:cNvPr id="3" name="Group 7"/>
          <p:cNvGrpSpPr/>
          <p:nvPr/>
        </p:nvGrpSpPr>
        <p:grpSpPr>
          <a:xfrm>
            <a:off x="5400092" y="2497879"/>
            <a:ext cx="847165" cy="847473"/>
            <a:chOff x="7471157" y="3242097"/>
            <a:chExt cx="1217066" cy="1217066"/>
          </a:xfrm>
        </p:grpSpPr>
        <p:sp>
          <p:nvSpPr>
            <p:cNvPr id="59" name="Oval 58"/>
            <p:cNvSpPr/>
            <p:nvPr/>
          </p:nvSpPr>
          <p:spPr>
            <a:xfrm>
              <a:off x="7471157" y="3242097"/>
              <a:ext cx="1217066" cy="12170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61" name="Freeform 60"/>
            <p:cNvSpPr>
              <a:spLocks noEditPoints="1"/>
            </p:cNvSpPr>
            <p:nvPr/>
          </p:nvSpPr>
          <p:spPr bwMode="auto">
            <a:xfrm>
              <a:off x="7885731" y="3639946"/>
              <a:ext cx="387918" cy="438717"/>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bg1"/>
            </a:solidFill>
            <a:ln>
              <a:noFill/>
            </a:ln>
          </p:spPr>
          <p:txBody>
            <a:bodyPr vert="horz" wrap="square" lIns="96429" tIns="48214" rIns="96429" bIns="482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00" dirty="0">
                <a:solidFill>
                  <a:prstClr val="black"/>
                </a:solidFill>
                <a:latin typeface="Franklin Gothic Medium" panose="020B0603020102020204" pitchFamily="34" charset="0"/>
                <a:ea typeface="微软雅黑" panose="020B0503020204020204" pitchFamily="34" charset="-122"/>
                <a:cs typeface="Arial" panose="020B0604020202020204" pitchFamily="34" charset="0"/>
              </a:endParaRPr>
            </a:p>
          </p:txBody>
        </p:sp>
      </p:grpSp>
      <p:grpSp>
        <p:nvGrpSpPr>
          <p:cNvPr id="4" name="Group 8"/>
          <p:cNvGrpSpPr/>
          <p:nvPr/>
        </p:nvGrpSpPr>
        <p:grpSpPr>
          <a:xfrm>
            <a:off x="6768244" y="2497879"/>
            <a:ext cx="847165" cy="847473"/>
            <a:chOff x="9454847" y="3242097"/>
            <a:chExt cx="1217066" cy="1217066"/>
          </a:xfrm>
        </p:grpSpPr>
        <p:sp>
          <p:nvSpPr>
            <p:cNvPr id="60" name="Oval 59"/>
            <p:cNvSpPr/>
            <p:nvPr/>
          </p:nvSpPr>
          <p:spPr>
            <a:xfrm>
              <a:off x="9454847" y="3242097"/>
              <a:ext cx="1217066" cy="12170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62" name="Freeform 61"/>
            <p:cNvSpPr>
              <a:spLocks noEditPoints="1"/>
            </p:cNvSpPr>
            <p:nvPr/>
          </p:nvSpPr>
          <p:spPr bwMode="auto">
            <a:xfrm>
              <a:off x="9854412" y="3611644"/>
              <a:ext cx="417935" cy="477972"/>
            </a:xfrm>
            <a:custGeom>
              <a:avLst/>
              <a:gdLst>
                <a:gd name="T0" fmla="*/ 50 w 84"/>
                <a:gd name="T1" fmla="*/ 92 h 96"/>
                <a:gd name="T2" fmla="*/ 57 w 84"/>
                <a:gd name="T3" fmla="*/ 81 h 96"/>
                <a:gd name="T4" fmla="*/ 56 w 84"/>
                <a:gd name="T5" fmla="*/ 75 h 96"/>
                <a:gd name="T6" fmla="*/ 43 w 84"/>
                <a:gd name="T7" fmla="*/ 63 h 96"/>
                <a:gd name="T8" fmla="*/ 38 w 84"/>
                <a:gd name="T9" fmla="*/ 62 h 96"/>
                <a:gd name="T10" fmla="*/ 30 w 84"/>
                <a:gd name="T11" fmla="*/ 67 h 96"/>
                <a:gd name="T12" fmla="*/ 17 w 84"/>
                <a:gd name="T13" fmla="*/ 35 h 96"/>
                <a:gd name="T14" fmla="*/ 26 w 84"/>
                <a:gd name="T15" fmla="*/ 31 h 96"/>
                <a:gd name="T16" fmla="*/ 27 w 84"/>
                <a:gd name="T17" fmla="*/ 25 h 96"/>
                <a:gd name="T18" fmla="*/ 22 w 84"/>
                <a:gd name="T19" fmla="*/ 8 h 96"/>
                <a:gd name="T20" fmla="*/ 18 w 84"/>
                <a:gd name="T21" fmla="*/ 4 h 96"/>
                <a:gd name="T22" fmla="*/ 4 w 84"/>
                <a:gd name="T23" fmla="*/ 6 h 96"/>
                <a:gd name="T24" fmla="*/ 0 w 84"/>
                <a:gd name="T25" fmla="*/ 10 h 96"/>
                <a:gd name="T26" fmla="*/ 43 w 84"/>
                <a:gd name="T27" fmla="*/ 94 h 96"/>
                <a:gd name="T28" fmla="*/ 50 w 84"/>
                <a:gd name="T29" fmla="*/ 92 h 96"/>
                <a:gd name="T30" fmla="*/ 45 w 84"/>
                <a:gd name="T31" fmla="*/ 53 h 96"/>
                <a:gd name="T32" fmla="*/ 32 w 84"/>
                <a:gd name="T33" fmla="*/ 53 h 96"/>
                <a:gd name="T34" fmla="*/ 32 w 84"/>
                <a:gd name="T35" fmla="*/ 50 h 96"/>
                <a:gd name="T36" fmla="*/ 40 w 84"/>
                <a:gd name="T37" fmla="*/ 38 h 96"/>
                <a:gd name="T38" fmla="*/ 42 w 84"/>
                <a:gd name="T39" fmla="*/ 32 h 96"/>
                <a:gd name="T40" fmla="*/ 41 w 84"/>
                <a:gd name="T41" fmla="*/ 30 h 96"/>
                <a:gd name="T42" fmla="*/ 40 w 84"/>
                <a:gd name="T43" fmla="*/ 31 h 96"/>
                <a:gd name="T44" fmla="*/ 39 w 84"/>
                <a:gd name="T45" fmla="*/ 36 h 96"/>
                <a:gd name="T46" fmla="*/ 34 w 84"/>
                <a:gd name="T47" fmla="*/ 36 h 96"/>
                <a:gd name="T48" fmla="*/ 34 w 84"/>
                <a:gd name="T49" fmla="*/ 31 h 96"/>
                <a:gd name="T50" fmla="*/ 42 w 84"/>
                <a:gd name="T51" fmla="*/ 26 h 96"/>
                <a:gd name="T52" fmla="*/ 47 w 84"/>
                <a:gd name="T53" fmla="*/ 28 h 96"/>
                <a:gd name="T54" fmla="*/ 47 w 84"/>
                <a:gd name="T55" fmla="*/ 34 h 96"/>
                <a:gd name="T56" fmla="*/ 47 w 84"/>
                <a:gd name="T57" fmla="*/ 37 h 96"/>
                <a:gd name="T58" fmla="*/ 38 w 84"/>
                <a:gd name="T59" fmla="*/ 50 h 96"/>
                <a:gd name="T60" fmla="*/ 46 w 84"/>
                <a:gd name="T61" fmla="*/ 50 h 96"/>
                <a:gd name="T62" fmla="*/ 45 w 84"/>
                <a:gd name="T63" fmla="*/ 53 h 96"/>
                <a:gd name="T64" fmla="*/ 63 w 84"/>
                <a:gd name="T65" fmla="*/ 50 h 96"/>
                <a:gd name="T66" fmla="*/ 60 w 84"/>
                <a:gd name="T67" fmla="*/ 50 h 96"/>
                <a:gd name="T68" fmla="*/ 60 w 84"/>
                <a:gd name="T69" fmla="*/ 53 h 96"/>
                <a:gd name="T70" fmla="*/ 54 w 84"/>
                <a:gd name="T71" fmla="*/ 53 h 96"/>
                <a:gd name="T72" fmla="*/ 54 w 84"/>
                <a:gd name="T73" fmla="*/ 50 h 96"/>
                <a:gd name="T74" fmla="*/ 46 w 84"/>
                <a:gd name="T75" fmla="*/ 50 h 96"/>
                <a:gd name="T76" fmla="*/ 47 w 84"/>
                <a:gd name="T77" fmla="*/ 46 h 96"/>
                <a:gd name="T78" fmla="*/ 55 w 84"/>
                <a:gd name="T79" fmla="*/ 26 h 96"/>
                <a:gd name="T80" fmla="*/ 63 w 84"/>
                <a:gd name="T81" fmla="*/ 26 h 96"/>
                <a:gd name="T82" fmla="*/ 61 w 84"/>
                <a:gd name="T83" fmla="*/ 46 h 96"/>
                <a:gd name="T84" fmla="*/ 63 w 84"/>
                <a:gd name="T85" fmla="*/ 46 h 96"/>
                <a:gd name="T86" fmla="*/ 63 w 84"/>
                <a:gd name="T87" fmla="*/ 50 h 96"/>
                <a:gd name="T88" fmla="*/ 55 w 84"/>
                <a:gd name="T89" fmla="*/ 46 h 96"/>
                <a:gd name="T90" fmla="*/ 52 w 84"/>
                <a:gd name="T91" fmla="*/ 46 h 96"/>
                <a:gd name="T92" fmla="*/ 56 w 84"/>
                <a:gd name="T93" fmla="*/ 35 h 96"/>
                <a:gd name="T94" fmla="*/ 55 w 84"/>
                <a:gd name="T95" fmla="*/ 46 h 96"/>
                <a:gd name="T96" fmla="*/ 43 w 84"/>
                <a:gd name="T97" fmla="*/ 0 h 96"/>
                <a:gd name="T98" fmla="*/ 72 w 84"/>
                <a:gd name="T99" fmla="*/ 12 h 96"/>
                <a:gd name="T100" fmla="*/ 84 w 84"/>
                <a:gd name="T101" fmla="*/ 41 h 96"/>
                <a:gd name="T102" fmla="*/ 72 w 84"/>
                <a:gd name="T103" fmla="*/ 71 h 96"/>
                <a:gd name="T104" fmla="*/ 65 w 84"/>
                <a:gd name="T105" fmla="*/ 76 h 96"/>
                <a:gd name="T106" fmla="*/ 63 w 84"/>
                <a:gd name="T107" fmla="*/ 73 h 96"/>
                <a:gd name="T108" fmla="*/ 59 w 84"/>
                <a:gd name="T109" fmla="*/ 69 h 96"/>
                <a:gd name="T110" fmla="*/ 66 w 84"/>
                <a:gd name="T111" fmla="*/ 64 h 96"/>
                <a:gd name="T112" fmla="*/ 75 w 84"/>
                <a:gd name="T113" fmla="*/ 41 h 96"/>
                <a:gd name="T114" fmla="*/ 66 w 84"/>
                <a:gd name="T115" fmla="*/ 19 h 96"/>
                <a:gd name="T116" fmla="*/ 43 w 84"/>
                <a:gd name="T117" fmla="*/ 10 h 96"/>
                <a:gd name="T118" fmla="*/ 31 w 84"/>
                <a:gd name="T119" fmla="*/ 12 h 96"/>
                <a:gd name="T120" fmla="*/ 29 w 84"/>
                <a:gd name="T121" fmla="*/ 6 h 96"/>
                <a:gd name="T122" fmla="*/ 28 w 84"/>
                <a:gd name="T123" fmla="*/ 3 h 96"/>
                <a:gd name="T124" fmla="*/ 43 w 84"/>
                <a:gd name="T1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96">
                  <a:moveTo>
                    <a:pt x="50" y="92"/>
                  </a:moveTo>
                  <a:cubicBezTo>
                    <a:pt x="52" y="88"/>
                    <a:pt x="55" y="84"/>
                    <a:pt x="57" y="81"/>
                  </a:cubicBezTo>
                  <a:cubicBezTo>
                    <a:pt x="58" y="79"/>
                    <a:pt x="58" y="77"/>
                    <a:pt x="56" y="75"/>
                  </a:cubicBezTo>
                  <a:cubicBezTo>
                    <a:pt x="52" y="71"/>
                    <a:pt x="48" y="67"/>
                    <a:pt x="43" y="63"/>
                  </a:cubicBezTo>
                  <a:cubicBezTo>
                    <a:pt x="41" y="61"/>
                    <a:pt x="40" y="61"/>
                    <a:pt x="38" y="62"/>
                  </a:cubicBezTo>
                  <a:cubicBezTo>
                    <a:pt x="35" y="63"/>
                    <a:pt x="33" y="65"/>
                    <a:pt x="30" y="67"/>
                  </a:cubicBezTo>
                  <a:cubicBezTo>
                    <a:pt x="21" y="53"/>
                    <a:pt x="19" y="45"/>
                    <a:pt x="17" y="35"/>
                  </a:cubicBezTo>
                  <a:cubicBezTo>
                    <a:pt x="20" y="34"/>
                    <a:pt x="23" y="32"/>
                    <a:pt x="26" y="31"/>
                  </a:cubicBezTo>
                  <a:cubicBezTo>
                    <a:pt x="27" y="30"/>
                    <a:pt x="28" y="28"/>
                    <a:pt x="27" y="25"/>
                  </a:cubicBezTo>
                  <a:cubicBezTo>
                    <a:pt x="26" y="20"/>
                    <a:pt x="24" y="14"/>
                    <a:pt x="22" y="8"/>
                  </a:cubicBezTo>
                  <a:cubicBezTo>
                    <a:pt x="22" y="6"/>
                    <a:pt x="20" y="4"/>
                    <a:pt x="18" y="4"/>
                  </a:cubicBezTo>
                  <a:cubicBezTo>
                    <a:pt x="14" y="5"/>
                    <a:pt x="9" y="5"/>
                    <a:pt x="4" y="6"/>
                  </a:cubicBezTo>
                  <a:cubicBezTo>
                    <a:pt x="0" y="6"/>
                    <a:pt x="0" y="7"/>
                    <a:pt x="0" y="10"/>
                  </a:cubicBezTo>
                  <a:cubicBezTo>
                    <a:pt x="1" y="46"/>
                    <a:pt x="15" y="78"/>
                    <a:pt x="43" y="94"/>
                  </a:cubicBezTo>
                  <a:cubicBezTo>
                    <a:pt x="46" y="96"/>
                    <a:pt x="47" y="96"/>
                    <a:pt x="50" y="92"/>
                  </a:cubicBezTo>
                  <a:close/>
                  <a:moveTo>
                    <a:pt x="45" y="53"/>
                  </a:moveTo>
                  <a:cubicBezTo>
                    <a:pt x="32" y="53"/>
                    <a:pt x="32" y="53"/>
                    <a:pt x="32" y="53"/>
                  </a:cubicBezTo>
                  <a:cubicBezTo>
                    <a:pt x="32" y="50"/>
                    <a:pt x="32" y="50"/>
                    <a:pt x="32" y="50"/>
                  </a:cubicBezTo>
                  <a:cubicBezTo>
                    <a:pt x="40" y="38"/>
                    <a:pt x="40" y="38"/>
                    <a:pt x="40" y="38"/>
                  </a:cubicBezTo>
                  <a:cubicBezTo>
                    <a:pt x="41" y="36"/>
                    <a:pt x="42" y="34"/>
                    <a:pt x="42" y="32"/>
                  </a:cubicBezTo>
                  <a:cubicBezTo>
                    <a:pt x="42" y="31"/>
                    <a:pt x="42" y="30"/>
                    <a:pt x="41" y="30"/>
                  </a:cubicBezTo>
                  <a:cubicBezTo>
                    <a:pt x="40" y="30"/>
                    <a:pt x="40" y="31"/>
                    <a:pt x="40" y="31"/>
                  </a:cubicBezTo>
                  <a:cubicBezTo>
                    <a:pt x="39" y="36"/>
                    <a:pt x="39" y="36"/>
                    <a:pt x="39" y="36"/>
                  </a:cubicBezTo>
                  <a:cubicBezTo>
                    <a:pt x="34" y="36"/>
                    <a:pt x="34" y="36"/>
                    <a:pt x="34" y="36"/>
                  </a:cubicBezTo>
                  <a:cubicBezTo>
                    <a:pt x="34" y="31"/>
                    <a:pt x="34" y="31"/>
                    <a:pt x="34" y="31"/>
                  </a:cubicBezTo>
                  <a:cubicBezTo>
                    <a:pt x="35" y="28"/>
                    <a:pt x="37" y="26"/>
                    <a:pt x="42" y="26"/>
                  </a:cubicBezTo>
                  <a:cubicBezTo>
                    <a:pt x="44" y="26"/>
                    <a:pt x="46" y="27"/>
                    <a:pt x="47" y="28"/>
                  </a:cubicBezTo>
                  <a:cubicBezTo>
                    <a:pt x="48" y="29"/>
                    <a:pt x="48" y="31"/>
                    <a:pt x="47" y="34"/>
                  </a:cubicBezTo>
                  <a:cubicBezTo>
                    <a:pt x="47" y="35"/>
                    <a:pt x="47" y="36"/>
                    <a:pt x="47" y="37"/>
                  </a:cubicBezTo>
                  <a:cubicBezTo>
                    <a:pt x="38" y="50"/>
                    <a:pt x="38" y="50"/>
                    <a:pt x="38" y="50"/>
                  </a:cubicBezTo>
                  <a:cubicBezTo>
                    <a:pt x="46" y="50"/>
                    <a:pt x="46" y="50"/>
                    <a:pt x="46" y="50"/>
                  </a:cubicBezTo>
                  <a:cubicBezTo>
                    <a:pt x="45" y="53"/>
                    <a:pt x="45" y="53"/>
                    <a:pt x="45" y="53"/>
                  </a:cubicBezTo>
                  <a:close/>
                  <a:moveTo>
                    <a:pt x="63" y="50"/>
                  </a:moveTo>
                  <a:cubicBezTo>
                    <a:pt x="60" y="50"/>
                    <a:pt x="60" y="50"/>
                    <a:pt x="60" y="50"/>
                  </a:cubicBezTo>
                  <a:cubicBezTo>
                    <a:pt x="60" y="53"/>
                    <a:pt x="60" y="53"/>
                    <a:pt x="60" y="53"/>
                  </a:cubicBezTo>
                  <a:cubicBezTo>
                    <a:pt x="54" y="53"/>
                    <a:pt x="54" y="53"/>
                    <a:pt x="54" y="53"/>
                  </a:cubicBezTo>
                  <a:cubicBezTo>
                    <a:pt x="54" y="50"/>
                    <a:pt x="54" y="50"/>
                    <a:pt x="54" y="50"/>
                  </a:cubicBezTo>
                  <a:cubicBezTo>
                    <a:pt x="46" y="50"/>
                    <a:pt x="46" y="50"/>
                    <a:pt x="46" y="50"/>
                  </a:cubicBezTo>
                  <a:cubicBezTo>
                    <a:pt x="47" y="46"/>
                    <a:pt x="47" y="46"/>
                    <a:pt x="47" y="46"/>
                  </a:cubicBezTo>
                  <a:cubicBezTo>
                    <a:pt x="55" y="26"/>
                    <a:pt x="55" y="26"/>
                    <a:pt x="55" y="26"/>
                  </a:cubicBezTo>
                  <a:cubicBezTo>
                    <a:pt x="63" y="26"/>
                    <a:pt x="63" y="26"/>
                    <a:pt x="63" y="26"/>
                  </a:cubicBezTo>
                  <a:cubicBezTo>
                    <a:pt x="61" y="46"/>
                    <a:pt x="61" y="46"/>
                    <a:pt x="61" y="46"/>
                  </a:cubicBezTo>
                  <a:cubicBezTo>
                    <a:pt x="63" y="46"/>
                    <a:pt x="63" y="46"/>
                    <a:pt x="63" y="46"/>
                  </a:cubicBezTo>
                  <a:cubicBezTo>
                    <a:pt x="63" y="50"/>
                    <a:pt x="63" y="50"/>
                    <a:pt x="63" y="50"/>
                  </a:cubicBezTo>
                  <a:close/>
                  <a:moveTo>
                    <a:pt x="55" y="46"/>
                  </a:moveTo>
                  <a:cubicBezTo>
                    <a:pt x="52" y="46"/>
                    <a:pt x="52" y="46"/>
                    <a:pt x="52" y="46"/>
                  </a:cubicBezTo>
                  <a:cubicBezTo>
                    <a:pt x="56" y="35"/>
                    <a:pt x="56" y="35"/>
                    <a:pt x="56" y="35"/>
                  </a:cubicBezTo>
                  <a:cubicBezTo>
                    <a:pt x="55" y="46"/>
                    <a:pt x="55" y="46"/>
                    <a:pt x="55" y="46"/>
                  </a:cubicBezTo>
                  <a:close/>
                  <a:moveTo>
                    <a:pt x="43" y="0"/>
                  </a:moveTo>
                  <a:cubicBezTo>
                    <a:pt x="54" y="0"/>
                    <a:pt x="65" y="5"/>
                    <a:pt x="72" y="12"/>
                  </a:cubicBezTo>
                  <a:cubicBezTo>
                    <a:pt x="80" y="20"/>
                    <a:pt x="84" y="30"/>
                    <a:pt x="84" y="41"/>
                  </a:cubicBezTo>
                  <a:cubicBezTo>
                    <a:pt x="84" y="53"/>
                    <a:pt x="80" y="63"/>
                    <a:pt x="72" y="71"/>
                  </a:cubicBezTo>
                  <a:cubicBezTo>
                    <a:pt x="70" y="73"/>
                    <a:pt x="68" y="75"/>
                    <a:pt x="65" y="76"/>
                  </a:cubicBezTo>
                  <a:cubicBezTo>
                    <a:pt x="65" y="75"/>
                    <a:pt x="64" y="74"/>
                    <a:pt x="63" y="73"/>
                  </a:cubicBezTo>
                  <a:cubicBezTo>
                    <a:pt x="59" y="69"/>
                    <a:pt x="59" y="69"/>
                    <a:pt x="59" y="69"/>
                  </a:cubicBezTo>
                  <a:cubicBezTo>
                    <a:pt x="61" y="68"/>
                    <a:pt x="64" y="66"/>
                    <a:pt x="66" y="64"/>
                  </a:cubicBezTo>
                  <a:cubicBezTo>
                    <a:pt x="71" y="58"/>
                    <a:pt x="75" y="50"/>
                    <a:pt x="75" y="41"/>
                  </a:cubicBezTo>
                  <a:cubicBezTo>
                    <a:pt x="75" y="33"/>
                    <a:pt x="71" y="25"/>
                    <a:pt x="66" y="19"/>
                  </a:cubicBezTo>
                  <a:cubicBezTo>
                    <a:pt x="60" y="13"/>
                    <a:pt x="52" y="10"/>
                    <a:pt x="43" y="10"/>
                  </a:cubicBezTo>
                  <a:cubicBezTo>
                    <a:pt x="39" y="10"/>
                    <a:pt x="35" y="11"/>
                    <a:pt x="31" y="12"/>
                  </a:cubicBezTo>
                  <a:cubicBezTo>
                    <a:pt x="29" y="6"/>
                    <a:pt x="29" y="6"/>
                    <a:pt x="29" y="6"/>
                  </a:cubicBezTo>
                  <a:cubicBezTo>
                    <a:pt x="29" y="5"/>
                    <a:pt x="28" y="4"/>
                    <a:pt x="28" y="3"/>
                  </a:cubicBezTo>
                  <a:cubicBezTo>
                    <a:pt x="33" y="1"/>
                    <a:pt x="38" y="0"/>
                    <a:pt x="43" y="0"/>
                  </a:cubicBezTo>
                  <a:close/>
                </a:path>
              </a:pathLst>
            </a:custGeom>
            <a:solidFill>
              <a:schemeClr val="bg1"/>
            </a:solidFill>
            <a:ln>
              <a:noFill/>
            </a:ln>
            <a:extLst/>
          </p:spPr>
          <p:txBody>
            <a:bodyPr vert="horz" wrap="square" lIns="96429" tIns="48214" rIns="96429" bIns="482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00" dirty="0">
                <a:solidFill>
                  <a:prstClr val="black"/>
                </a:solidFill>
                <a:latin typeface="Franklin Gothic Medium" panose="020B0603020102020204" pitchFamily="34" charset="0"/>
                <a:ea typeface="微软雅黑" panose="020B0503020204020204" pitchFamily="34" charset="-122"/>
                <a:cs typeface="Arial" panose="020B0604020202020204" pitchFamily="34" charset="0"/>
              </a:endParaRPr>
            </a:p>
          </p:txBody>
        </p:sp>
      </p:grpSp>
      <p:grpSp>
        <p:nvGrpSpPr>
          <p:cNvPr id="5" name="Group 5"/>
          <p:cNvGrpSpPr/>
          <p:nvPr/>
        </p:nvGrpSpPr>
        <p:grpSpPr>
          <a:xfrm>
            <a:off x="2627784" y="2497879"/>
            <a:ext cx="847165" cy="847473"/>
            <a:chOff x="3503777" y="3242097"/>
            <a:chExt cx="1217066" cy="1217066"/>
          </a:xfrm>
        </p:grpSpPr>
        <p:sp>
          <p:nvSpPr>
            <p:cNvPr id="57" name="Oval 56"/>
            <p:cNvSpPr/>
            <p:nvPr/>
          </p:nvSpPr>
          <p:spPr>
            <a:xfrm>
              <a:off x="3503777" y="3242097"/>
              <a:ext cx="1217066" cy="12170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63" name="Freeform 62"/>
            <p:cNvSpPr>
              <a:spLocks noEditPoints="1"/>
            </p:cNvSpPr>
            <p:nvPr/>
          </p:nvSpPr>
          <p:spPr bwMode="auto">
            <a:xfrm>
              <a:off x="3944905" y="3598612"/>
              <a:ext cx="334809" cy="52877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solidFill>
            <a:ln>
              <a:noFill/>
            </a:ln>
            <a:extLst/>
          </p:spPr>
          <p:txBody>
            <a:bodyPr vert="horz" wrap="square" lIns="96429" tIns="48214" rIns="96429" bIns="482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00" dirty="0">
                <a:solidFill>
                  <a:prstClr val="black"/>
                </a:solidFill>
                <a:latin typeface="Franklin Gothic Medium" panose="020B0603020102020204" pitchFamily="34" charset="0"/>
                <a:ea typeface="微软雅黑" panose="020B0503020204020204" pitchFamily="34" charset="-122"/>
                <a:cs typeface="Arial" panose="020B0604020202020204" pitchFamily="34" charset="0"/>
              </a:endParaRPr>
            </a:p>
          </p:txBody>
        </p:sp>
      </p:grpSp>
      <p:grpSp>
        <p:nvGrpSpPr>
          <p:cNvPr id="6" name="Group 6"/>
          <p:cNvGrpSpPr/>
          <p:nvPr/>
        </p:nvGrpSpPr>
        <p:grpSpPr>
          <a:xfrm>
            <a:off x="4012867" y="2497879"/>
            <a:ext cx="847165" cy="847473"/>
            <a:chOff x="5487467" y="3242097"/>
            <a:chExt cx="1217066" cy="1217066"/>
          </a:xfrm>
        </p:grpSpPr>
        <p:sp>
          <p:nvSpPr>
            <p:cNvPr id="58" name="Oval 57"/>
            <p:cNvSpPr/>
            <p:nvPr/>
          </p:nvSpPr>
          <p:spPr>
            <a:xfrm>
              <a:off x="5487467" y="3242097"/>
              <a:ext cx="1217066" cy="12170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64" name="Freeform 63"/>
            <p:cNvSpPr>
              <a:spLocks noEditPoints="1"/>
            </p:cNvSpPr>
            <p:nvPr/>
          </p:nvSpPr>
          <p:spPr bwMode="auto">
            <a:xfrm>
              <a:off x="5862422" y="3626092"/>
              <a:ext cx="468733" cy="46642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29" tIns="48214" rIns="96429" bIns="482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00" dirty="0">
                <a:solidFill>
                  <a:prstClr val="black"/>
                </a:solidFill>
                <a:latin typeface="Franklin Gothic Medium" panose="020B0603020102020204" pitchFamily="34" charset="0"/>
                <a:ea typeface="微软雅黑" panose="020B0503020204020204" pitchFamily="34" charset="-122"/>
                <a:cs typeface="Arial" panose="020B0604020202020204" pitchFamily="34" charset="0"/>
              </a:endParaRPr>
            </a:p>
          </p:txBody>
        </p:sp>
      </p:grpSp>
      <p:grpSp>
        <p:nvGrpSpPr>
          <p:cNvPr id="7" name="Group 4"/>
          <p:cNvGrpSpPr/>
          <p:nvPr/>
        </p:nvGrpSpPr>
        <p:grpSpPr>
          <a:xfrm>
            <a:off x="1259632" y="2497879"/>
            <a:ext cx="847165" cy="847473"/>
            <a:chOff x="1520087" y="3242097"/>
            <a:chExt cx="1217066" cy="1217066"/>
          </a:xfrm>
        </p:grpSpPr>
        <p:sp>
          <p:nvSpPr>
            <p:cNvPr id="56" name="Oval 55"/>
            <p:cNvSpPr/>
            <p:nvPr/>
          </p:nvSpPr>
          <p:spPr>
            <a:xfrm>
              <a:off x="1520087" y="3242097"/>
              <a:ext cx="1217066" cy="12170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65" name="Freeform 64"/>
            <p:cNvSpPr>
              <a:spLocks noEditPoints="1"/>
            </p:cNvSpPr>
            <p:nvPr/>
          </p:nvSpPr>
          <p:spPr bwMode="auto">
            <a:xfrm>
              <a:off x="1892065" y="3591229"/>
              <a:ext cx="460437" cy="536153"/>
            </a:xfrm>
            <a:custGeom>
              <a:avLst/>
              <a:gdLst>
                <a:gd name="T0" fmla="*/ 233 w 233"/>
                <a:gd name="T1" fmla="*/ 118 h 271"/>
                <a:gd name="T2" fmla="*/ 205 w 233"/>
                <a:gd name="T3" fmla="*/ 262 h 271"/>
                <a:gd name="T4" fmla="*/ 200 w 233"/>
                <a:gd name="T5" fmla="*/ 271 h 271"/>
                <a:gd name="T6" fmla="*/ 175 w 233"/>
                <a:gd name="T7" fmla="*/ 262 h 271"/>
                <a:gd name="T8" fmla="*/ 57 w 233"/>
                <a:gd name="T9" fmla="*/ 271 h 271"/>
                <a:gd name="T10" fmla="*/ 32 w 233"/>
                <a:gd name="T11" fmla="*/ 262 h 271"/>
                <a:gd name="T12" fmla="*/ 0 w 233"/>
                <a:gd name="T13" fmla="*/ 234 h 271"/>
                <a:gd name="T14" fmla="*/ 28 w 233"/>
                <a:gd name="T15" fmla="*/ 90 h 271"/>
                <a:gd name="T16" fmla="*/ 56 w 233"/>
                <a:gd name="T17" fmla="*/ 20 h 271"/>
                <a:gd name="T18" fmla="*/ 122 w 233"/>
                <a:gd name="T19" fmla="*/ 0 h 271"/>
                <a:gd name="T20" fmla="*/ 103 w 233"/>
                <a:gd name="T21" fmla="*/ 65 h 271"/>
                <a:gd name="T22" fmla="*/ 61 w 233"/>
                <a:gd name="T23" fmla="*/ 84 h 271"/>
                <a:gd name="T24" fmla="*/ 43 w 233"/>
                <a:gd name="T25" fmla="*/ 31 h 271"/>
                <a:gd name="T26" fmla="*/ 80 w 233"/>
                <a:gd name="T27" fmla="*/ 137 h 271"/>
                <a:gd name="T28" fmla="*/ 55 w 233"/>
                <a:gd name="T29" fmla="*/ 181 h 271"/>
                <a:gd name="T30" fmla="*/ 80 w 233"/>
                <a:gd name="T31" fmla="*/ 137 h 271"/>
                <a:gd name="T32" fmla="*/ 180 w 233"/>
                <a:gd name="T33" fmla="*/ 126 h 271"/>
                <a:gd name="T34" fmla="*/ 214 w 233"/>
                <a:gd name="T35" fmla="*/ 119 h 271"/>
                <a:gd name="T36" fmla="*/ 196 w 233"/>
                <a:gd name="T37" fmla="*/ 205 h 271"/>
                <a:gd name="T38" fmla="*/ 196 w 233"/>
                <a:gd name="T39" fmla="*/ 225 h 271"/>
                <a:gd name="T40" fmla="*/ 196 w 233"/>
                <a:gd name="T41" fmla="*/ 205 h 271"/>
                <a:gd name="T42" fmla="*/ 187 w 233"/>
                <a:gd name="T43" fmla="*/ 185 h 271"/>
                <a:gd name="T44" fmla="*/ 206 w 233"/>
                <a:gd name="T45" fmla="*/ 185 h 271"/>
                <a:gd name="T46" fmla="*/ 180 w 233"/>
                <a:gd name="T47" fmla="*/ 151 h 271"/>
                <a:gd name="T48" fmla="*/ 214 w 233"/>
                <a:gd name="T49" fmla="*/ 158 h 271"/>
                <a:gd name="T50" fmla="*/ 180 w 233"/>
                <a:gd name="T51" fmla="*/ 151 h 271"/>
                <a:gd name="T52" fmla="*/ 180 w 233"/>
                <a:gd name="T53" fmla="*/ 147 h 271"/>
                <a:gd name="T54" fmla="*/ 214 w 233"/>
                <a:gd name="T55" fmla="*/ 141 h 271"/>
                <a:gd name="T56" fmla="*/ 180 w 233"/>
                <a:gd name="T57" fmla="*/ 130 h 271"/>
                <a:gd name="T58" fmla="*/ 214 w 233"/>
                <a:gd name="T59" fmla="*/ 136 h 271"/>
                <a:gd name="T60" fmla="*/ 180 w 233"/>
                <a:gd name="T61" fmla="*/ 130 h 271"/>
                <a:gd name="T62" fmla="*/ 34 w 233"/>
                <a:gd name="T63" fmla="*/ 159 h 271"/>
                <a:gd name="T64" fmla="*/ 71 w 233"/>
                <a:gd name="T65" fmla="*/ 226 h 271"/>
                <a:gd name="T66" fmla="*/ 170 w 233"/>
                <a:gd name="T67" fmla="*/ 189 h 271"/>
                <a:gd name="T68" fmla="*/ 133 w 233"/>
                <a:gd name="T69" fmla="*/ 12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271">
                  <a:moveTo>
                    <a:pt x="205" y="90"/>
                  </a:moveTo>
                  <a:cubicBezTo>
                    <a:pt x="221" y="90"/>
                    <a:pt x="233" y="103"/>
                    <a:pt x="233" y="118"/>
                  </a:cubicBezTo>
                  <a:cubicBezTo>
                    <a:pt x="233" y="234"/>
                    <a:pt x="233" y="234"/>
                    <a:pt x="233" y="234"/>
                  </a:cubicBezTo>
                  <a:cubicBezTo>
                    <a:pt x="233" y="250"/>
                    <a:pt x="221" y="262"/>
                    <a:pt x="205" y="262"/>
                  </a:cubicBezTo>
                  <a:cubicBezTo>
                    <a:pt x="200" y="262"/>
                    <a:pt x="200" y="262"/>
                    <a:pt x="200" y="262"/>
                  </a:cubicBezTo>
                  <a:cubicBezTo>
                    <a:pt x="200" y="271"/>
                    <a:pt x="200" y="271"/>
                    <a:pt x="200" y="271"/>
                  </a:cubicBezTo>
                  <a:cubicBezTo>
                    <a:pt x="175" y="271"/>
                    <a:pt x="175" y="271"/>
                    <a:pt x="175" y="271"/>
                  </a:cubicBezTo>
                  <a:cubicBezTo>
                    <a:pt x="175" y="262"/>
                    <a:pt x="175" y="262"/>
                    <a:pt x="175" y="262"/>
                  </a:cubicBezTo>
                  <a:cubicBezTo>
                    <a:pt x="57" y="262"/>
                    <a:pt x="57" y="262"/>
                    <a:pt x="57" y="262"/>
                  </a:cubicBezTo>
                  <a:cubicBezTo>
                    <a:pt x="57" y="271"/>
                    <a:pt x="57" y="271"/>
                    <a:pt x="57" y="271"/>
                  </a:cubicBezTo>
                  <a:cubicBezTo>
                    <a:pt x="32" y="271"/>
                    <a:pt x="32" y="271"/>
                    <a:pt x="32" y="271"/>
                  </a:cubicBezTo>
                  <a:cubicBezTo>
                    <a:pt x="32" y="262"/>
                    <a:pt x="32" y="262"/>
                    <a:pt x="32" y="262"/>
                  </a:cubicBezTo>
                  <a:cubicBezTo>
                    <a:pt x="28" y="262"/>
                    <a:pt x="28" y="262"/>
                    <a:pt x="28" y="262"/>
                  </a:cubicBezTo>
                  <a:cubicBezTo>
                    <a:pt x="13" y="262"/>
                    <a:pt x="0" y="250"/>
                    <a:pt x="0" y="234"/>
                  </a:cubicBezTo>
                  <a:cubicBezTo>
                    <a:pt x="0" y="118"/>
                    <a:pt x="0" y="118"/>
                    <a:pt x="0" y="118"/>
                  </a:cubicBezTo>
                  <a:cubicBezTo>
                    <a:pt x="0" y="103"/>
                    <a:pt x="13" y="90"/>
                    <a:pt x="28" y="90"/>
                  </a:cubicBezTo>
                  <a:cubicBezTo>
                    <a:pt x="91" y="90"/>
                    <a:pt x="155" y="90"/>
                    <a:pt x="205" y="90"/>
                  </a:cubicBezTo>
                  <a:close/>
                  <a:moveTo>
                    <a:pt x="56" y="20"/>
                  </a:moveTo>
                  <a:cubicBezTo>
                    <a:pt x="87" y="57"/>
                    <a:pt x="87" y="57"/>
                    <a:pt x="87" y="57"/>
                  </a:cubicBezTo>
                  <a:cubicBezTo>
                    <a:pt x="122" y="0"/>
                    <a:pt x="122" y="0"/>
                    <a:pt x="122" y="0"/>
                  </a:cubicBezTo>
                  <a:cubicBezTo>
                    <a:pt x="137" y="9"/>
                    <a:pt x="137" y="9"/>
                    <a:pt x="137" y="9"/>
                  </a:cubicBezTo>
                  <a:cubicBezTo>
                    <a:pt x="103" y="65"/>
                    <a:pt x="103" y="65"/>
                    <a:pt x="103" y="65"/>
                  </a:cubicBezTo>
                  <a:cubicBezTo>
                    <a:pt x="110" y="69"/>
                    <a:pt x="114" y="76"/>
                    <a:pt x="116" y="84"/>
                  </a:cubicBezTo>
                  <a:cubicBezTo>
                    <a:pt x="61" y="84"/>
                    <a:pt x="61" y="84"/>
                    <a:pt x="61" y="84"/>
                  </a:cubicBezTo>
                  <a:cubicBezTo>
                    <a:pt x="62" y="77"/>
                    <a:pt x="66" y="70"/>
                    <a:pt x="72" y="66"/>
                  </a:cubicBezTo>
                  <a:cubicBezTo>
                    <a:pt x="43" y="31"/>
                    <a:pt x="43" y="31"/>
                    <a:pt x="43" y="31"/>
                  </a:cubicBezTo>
                  <a:cubicBezTo>
                    <a:pt x="56" y="20"/>
                    <a:pt x="56" y="20"/>
                    <a:pt x="56" y="20"/>
                  </a:cubicBezTo>
                  <a:close/>
                  <a:moveTo>
                    <a:pt x="80" y="137"/>
                  </a:moveTo>
                  <a:cubicBezTo>
                    <a:pt x="71" y="132"/>
                    <a:pt x="58" y="137"/>
                    <a:pt x="51" y="149"/>
                  </a:cubicBezTo>
                  <a:cubicBezTo>
                    <a:pt x="44" y="161"/>
                    <a:pt x="46" y="175"/>
                    <a:pt x="55" y="181"/>
                  </a:cubicBezTo>
                  <a:cubicBezTo>
                    <a:pt x="64" y="186"/>
                    <a:pt x="69" y="175"/>
                    <a:pt x="76" y="163"/>
                  </a:cubicBezTo>
                  <a:cubicBezTo>
                    <a:pt x="83" y="151"/>
                    <a:pt x="89" y="142"/>
                    <a:pt x="80" y="137"/>
                  </a:cubicBezTo>
                  <a:close/>
                  <a:moveTo>
                    <a:pt x="180" y="119"/>
                  </a:moveTo>
                  <a:cubicBezTo>
                    <a:pt x="180" y="126"/>
                    <a:pt x="180" y="126"/>
                    <a:pt x="180" y="126"/>
                  </a:cubicBezTo>
                  <a:cubicBezTo>
                    <a:pt x="214" y="126"/>
                    <a:pt x="214" y="126"/>
                    <a:pt x="214" y="126"/>
                  </a:cubicBezTo>
                  <a:cubicBezTo>
                    <a:pt x="214" y="119"/>
                    <a:pt x="214" y="119"/>
                    <a:pt x="214" y="119"/>
                  </a:cubicBezTo>
                  <a:cubicBezTo>
                    <a:pt x="180" y="119"/>
                    <a:pt x="180" y="119"/>
                    <a:pt x="180" y="119"/>
                  </a:cubicBezTo>
                  <a:close/>
                  <a:moveTo>
                    <a:pt x="196" y="205"/>
                  </a:moveTo>
                  <a:cubicBezTo>
                    <a:pt x="191" y="205"/>
                    <a:pt x="187" y="210"/>
                    <a:pt x="187" y="215"/>
                  </a:cubicBezTo>
                  <a:cubicBezTo>
                    <a:pt x="187" y="220"/>
                    <a:pt x="191" y="225"/>
                    <a:pt x="196" y="225"/>
                  </a:cubicBezTo>
                  <a:cubicBezTo>
                    <a:pt x="202" y="225"/>
                    <a:pt x="206" y="220"/>
                    <a:pt x="206" y="215"/>
                  </a:cubicBezTo>
                  <a:cubicBezTo>
                    <a:pt x="206" y="210"/>
                    <a:pt x="202" y="205"/>
                    <a:pt x="196" y="205"/>
                  </a:cubicBezTo>
                  <a:close/>
                  <a:moveTo>
                    <a:pt x="196" y="176"/>
                  </a:moveTo>
                  <a:cubicBezTo>
                    <a:pt x="191" y="176"/>
                    <a:pt x="187" y="180"/>
                    <a:pt x="187" y="185"/>
                  </a:cubicBezTo>
                  <a:cubicBezTo>
                    <a:pt x="187" y="191"/>
                    <a:pt x="191" y="195"/>
                    <a:pt x="196" y="195"/>
                  </a:cubicBezTo>
                  <a:cubicBezTo>
                    <a:pt x="202" y="195"/>
                    <a:pt x="206" y="191"/>
                    <a:pt x="206" y="185"/>
                  </a:cubicBezTo>
                  <a:cubicBezTo>
                    <a:pt x="206" y="180"/>
                    <a:pt x="202" y="176"/>
                    <a:pt x="196" y="176"/>
                  </a:cubicBezTo>
                  <a:close/>
                  <a:moveTo>
                    <a:pt x="180" y="151"/>
                  </a:moveTo>
                  <a:cubicBezTo>
                    <a:pt x="180" y="158"/>
                    <a:pt x="180" y="158"/>
                    <a:pt x="180" y="158"/>
                  </a:cubicBezTo>
                  <a:cubicBezTo>
                    <a:pt x="214" y="158"/>
                    <a:pt x="214" y="158"/>
                    <a:pt x="214" y="158"/>
                  </a:cubicBezTo>
                  <a:cubicBezTo>
                    <a:pt x="214" y="151"/>
                    <a:pt x="214" y="151"/>
                    <a:pt x="214" y="151"/>
                  </a:cubicBezTo>
                  <a:cubicBezTo>
                    <a:pt x="180" y="151"/>
                    <a:pt x="180" y="151"/>
                    <a:pt x="180" y="151"/>
                  </a:cubicBezTo>
                  <a:close/>
                  <a:moveTo>
                    <a:pt x="180" y="141"/>
                  </a:moveTo>
                  <a:cubicBezTo>
                    <a:pt x="180" y="147"/>
                    <a:pt x="180" y="147"/>
                    <a:pt x="180" y="147"/>
                  </a:cubicBezTo>
                  <a:cubicBezTo>
                    <a:pt x="214" y="147"/>
                    <a:pt x="214" y="147"/>
                    <a:pt x="214" y="147"/>
                  </a:cubicBezTo>
                  <a:cubicBezTo>
                    <a:pt x="214" y="141"/>
                    <a:pt x="214" y="141"/>
                    <a:pt x="214" y="141"/>
                  </a:cubicBezTo>
                  <a:cubicBezTo>
                    <a:pt x="180" y="141"/>
                    <a:pt x="180" y="141"/>
                    <a:pt x="180" y="141"/>
                  </a:cubicBezTo>
                  <a:close/>
                  <a:moveTo>
                    <a:pt x="180" y="130"/>
                  </a:moveTo>
                  <a:cubicBezTo>
                    <a:pt x="180" y="136"/>
                    <a:pt x="180" y="136"/>
                    <a:pt x="180" y="136"/>
                  </a:cubicBezTo>
                  <a:cubicBezTo>
                    <a:pt x="214" y="136"/>
                    <a:pt x="214" y="136"/>
                    <a:pt x="214" y="136"/>
                  </a:cubicBezTo>
                  <a:cubicBezTo>
                    <a:pt x="214" y="130"/>
                    <a:pt x="214" y="130"/>
                    <a:pt x="214" y="130"/>
                  </a:cubicBezTo>
                  <a:cubicBezTo>
                    <a:pt x="180" y="130"/>
                    <a:pt x="180" y="130"/>
                    <a:pt x="180" y="130"/>
                  </a:cubicBezTo>
                  <a:close/>
                  <a:moveTo>
                    <a:pt x="71" y="122"/>
                  </a:moveTo>
                  <a:cubicBezTo>
                    <a:pt x="51" y="122"/>
                    <a:pt x="34" y="139"/>
                    <a:pt x="34" y="159"/>
                  </a:cubicBezTo>
                  <a:cubicBezTo>
                    <a:pt x="34" y="189"/>
                    <a:pt x="34" y="189"/>
                    <a:pt x="34" y="189"/>
                  </a:cubicBezTo>
                  <a:cubicBezTo>
                    <a:pt x="34" y="210"/>
                    <a:pt x="51" y="226"/>
                    <a:pt x="71" y="226"/>
                  </a:cubicBezTo>
                  <a:cubicBezTo>
                    <a:pt x="133" y="226"/>
                    <a:pt x="133" y="226"/>
                    <a:pt x="133" y="226"/>
                  </a:cubicBezTo>
                  <a:cubicBezTo>
                    <a:pt x="153" y="226"/>
                    <a:pt x="170" y="210"/>
                    <a:pt x="170" y="189"/>
                  </a:cubicBezTo>
                  <a:cubicBezTo>
                    <a:pt x="170" y="159"/>
                    <a:pt x="170" y="159"/>
                    <a:pt x="170" y="159"/>
                  </a:cubicBezTo>
                  <a:cubicBezTo>
                    <a:pt x="170" y="139"/>
                    <a:pt x="153" y="122"/>
                    <a:pt x="133" y="122"/>
                  </a:cubicBezTo>
                  <a:lnTo>
                    <a:pt x="71" y="122"/>
                  </a:lnTo>
                  <a:close/>
                </a:path>
              </a:pathLst>
            </a:custGeom>
            <a:solidFill>
              <a:schemeClr val="bg1"/>
            </a:solidFill>
            <a:ln>
              <a:noFill/>
            </a:ln>
            <a:extLst/>
          </p:spPr>
          <p:txBody>
            <a:bodyPr vert="horz" wrap="square" lIns="96429" tIns="48214" rIns="96429" bIns="482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00" dirty="0">
                <a:solidFill>
                  <a:prstClr val="black"/>
                </a:solidFill>
                <a:latin typeface="Franklin Gothic Medium" panose="020B0603020102020204" pitchFamily="34" charset="0"/>
                <a:ea typeface="微软雅黑" panose="020B0503020204020204" pitchFamily="34" charset="-122"/>
                <a:cs typeface="Arial" panose="020B0604020202020204" pitchFamily="34" charset="0"/>
              </a:endParaRPr>
            </a:p>
          </p:txBody>
        </p:sp>
      </p:grpSp>
      <p:grpSp>
        <p:nvGrpSpPr>
          <p:cNvPr id="8" name="Group 68"/>
          <p:cNvGrpSpPr/>
          <p:nvPr/>
        </p:nvGrpSpPr>
        <p:grpSpPr>
          <a:xfrm>
            <a:off x="1615564" y="3438406"/>
            <a:ext cx="112120" cy="394173"/>
            <a:chOff x="8243431" y="1672074"/>
            <a:chExt cx="199000" cy="699358"/>
          </a:xfrm>
          <a:solidFill>
            <a:schemeClr val="accent1"/>
          </a:solidFill>
        </p:grpSpPr>
        <p:sp>
          <p:nvSpPr>
            <p:cNvPr id="66" name="Oval 65"/>
            <p:cNvSpPr/>
            <p:nvPr/>
          </p:nvSpPr>
          <p:spPr>
            <a:xfrm>
              <a:off x="8243431" y="2172432"/>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67" name="Oval 66"/>
            <p:cNvSpPr/>
            <p:nvPr/>
          </p:nvSpPr>
          <p:spPr>
            <a:xfrm>
              <a:off x="8243431" y="1921597"/>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68" name="Oval 67"/>
            <p:cNvSpPr/>
            <p:nvPr/>
          </p:nvSpPr>
          <p:spPr>
            <a:xfrm>
              <a:off x="8243431" y="1672074"/>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Franklin Gothic Medium" panose="020B0603020102020204" pitchFamily="34" charset="0"/>
                <a:ea typeface="微软雅黑" panose="020B0503020204020204" pitchFamily="34" charset="-122"/>
                <a:cs typeface="Arial" panose="020B0604020202020204" pitchFamily="34" charset="0"/>
              </a:endParaRPr>
            </a:p>
          </p:txBody>
        </p:sp>
      </p:grpSp>
      <p:grpSp>
        <p:nvGrpSpPr>
          <p:cNvPr id="9" name="Group 69"/>
          <p:cNvGrpSpPr/>
          <p:nvPr/>
        </p:nvGrpSpPr>
        <p:grpSpPr>
          <a:xfrm>
            <a:off x="4387872" y="3438406"/>
            <a:ext cx="112120" cy="394173"/>
            <a:chOff x="8243431" y="1672074"/>
            <a:chExt cx="199000" cy="699358"/>
          </a:xfrm>
          <a:solidFill>
            <a:schemeClr val="accent3"/>
          </a:solidFill>
        </p:grpSpPr>
        <p:sp>
          <p:nvSpPr>
            <p:cNvPr id="71" name="Oval 70"/>
            <p:cNvSpPr/>
            <p:nvPr/>
          </p:nvSpPr>
          <p:spPr>
            <a:xfrm>
              <a:off x="8243431" y="2172432"/>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72" name="Oval 71"/>
            <p:cNvSpPr/>
            <p:nvPr/>
          </p:nvSpPr>
          <p:spPr>
            <a:xfrm>
              <a:off x="8243431" y="1921597"/>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73" name="Oval 72"/>
            <p:cNvSpPr/>
            <p:nvPr/>
          </p:nvSpPr>
          <p:spPr>
            <a:xfrm>
              <a:off x="8243431" y="1672074"/>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Franklin Gothic Medium" panose="020B0603020102020204" pitchFamily="34" charset="0"/>
                <a:ea typeface="微软雅黑" panose="020B0503020204020204" pitchFamily="34" charset="-122"/>
                <a:cs typeface="Arial" panose="020B0604020202020204" pitchFamily="34" charset="0"/>
              </a:endParaRPr>
            </a:p>
          </p:txBody>
        </p:sp>
      </p:grpSp>
      <p:grpSp>
        <p:nvGrpSpPr>
          <p:cNvPr id="10" name="Group 73"/>
          <p:cNvGrpSpPr/>
          <p:nvPr/>
        </p:nvGrpSpPr>
        <p:grpSpPr>
          <a:xfrm>
            <a:off x="7128284" y="3438406"/>
            <a:ext cx="112120" cy="394173"/>
            <a:chOff x="8243431" y="1672074"/>
            <a:chExt cx="199000" cy="699358"/>
          </a:xfrm>
          <a:solidFill>
            <a:schemeClr val="accent1"/>
          </a:solidFill>
        </p:grpSpPr>
        <p:sp>
          <p:nvSpPr>
            <p:cNvPr id="75" name="Oval 74"/>
            <p:cNvSpPr/>
            <p:nvPr/>
          </p:nvSpPr>
          <p:spPr>
            <a:xfrm>
              <a:off x="8243431" y="2172432"/>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76" name="Oval 75"/>
            <p:cNvSpPr/>
            <p:nvPr/>
          </p:nvSpPr>
          <p:spPr>
            <a:xfrm>
              <a:off x="8243431" y="1921597"/>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77" name="Oval 76"/>
            <p:cNvSpPr/>
            <p:nvPr/>
          </p:nvSpPr>
          <p:spPr>
            <a:xfrm>
              <a:off x="8243431" y="1672074"/>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Franklin Gothic Medium" panose="020B0603020102020204" pitchFamily="34" charset="0"/>
                <a:ea typeface="微软雅黑" panose="020B0503020204020204" pitchFamily="34" charset="-122"/>
                <a:cs typeface="Arial" panose="020B0604020202020204" pitchFamily="34" charset="0"/>
              </a:endParaRPr>
            </a:p>
          </p:txBody>
        </p:sp>
      </p:grpSp>
      <p:grpSp>
        <p:nvGrpSpPr>
          <p:cNvPr id="11" name="Group 77"/>
          <p:cNvGrpSpPr/>
          <p:nvPr/>
        </p:nvGrpSpPr>
        <p:grpSpPr>
          <a:xfrm>
            <a:off x="2987824" y="1945106"/>
            <a:ext cx="112120" cy="394173"/>
            <a:chOff x="8243431" y="1672074"/>
            <a:chExt cx="199000" cy="699358"/>
          </a:xfrm>
          <a:solidFill>
            <a:schemeClr val="accent2"/>
          </a:solidFill>
        </p:grpSpPr>
        <p:sp>
          <p:nvSpPr>
            <p:cNvPr id="79" name="Oval 78"/>
            <p:cNvSpPr/>
            <p:nvPr/>
          </p:nvSpPr>
          <p:spPr>
            <a:xfrm>
              <a:off x="8243431" y="2172432"/>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80" name="Oval 79"/>
            <p:cNvSpPr/>
            <p:nvPr/>
          </p:nvSpPr>
          <p:spPr>
            <a:xfrm>
              <a:off x="8243431" y="1921597"/>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81" name="Oval 80"/>
            <p:cNvSpPr/>
            <p:nvPr/>
          </p:nvSpPr>
          <p:spPr>
            <a:xfrm>
              <a:off x="8243431" y="1672074"/>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Franklin Gothic Medium" panose="020B0603020102020204" pitchFamily="34" charset="0"/>
                <a:ea typeface="微软雅黑" panose="020B0503020204020204" pitchFamily="34" charset="-122"/>
                <a:cs typeface="Arial" panose="020B0604020202020204" pitchFamily="34" charset="0"/>
              </a:endParaRPr>
            </a:p>
          </p:txBody>
        </p:sp>
      </p:grpSp>
      <p:grpSp>
        <p:nvGrpSpPr>
          <p:cNvPr id="12" name="Group 81"/>
          <p:cNvGrpSpPr/>
          <p:nvPr/>
        </p:nvGrpSpPr>
        <p:grpSpPr>
          <a:xfrm>
            <a:off x="5724128" y="1945106"/>
            <a:ext cx="112120" cy="394173"/>
            <a:chOff x="8243431" y="1672074"/>
            <a:chExt cx="199000" cy="699358"/>
          </a:xfrm>
          <a:solidFill>
            <a:schemeClr val="accent4"/>
          </a:solidFill>
        </p:grpSpPr>
        <p:sp>
          <p:nvSpPr>
            <p:cNvPr id="83" name="Oval 82"/>
            <p:cNvSpPr/>
            <p:nvPr/>
          </p:nvSpPr>
          <p:spPr>
            <a:xfrm>
              <a:off x="8243431" y="2172432"/>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84" name="Oval 83"/>
            <p:cNvSpPr/>
            <p:nvPr/>
          </p:nvSpPr>
          <p:spPr>
            <a:xfrm>
              <a:off x="8243431" y="1921597"/>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85" name="Oval 84"/>
            <p:cNvSpPr/>
            <p:nvPr/>
          </p:nvSpPr>
          <p:spPr>
            <a:xfrm>
              <a:off x="8243431" y="1672074"/>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Franklin Gothic Medium" panose="020B0603020102020204" pitchFamily="34" charset="0"/>
                <a:ea typeface="微软雅黑" panose="020B0503020204020204" pitchFamily="34" charset="-122"/>
                <a:cs typeface="Arial" panose="020B0604020202020204" pitchFamily="34" charset="0"/>
              </a:endParaRPr>
            </a:p>
          </p:txBody>
        </p:sp>
      </p:grpSp>
      <p:sp>
        <p:nvSpPr>
          <p:cNvPr id="86" name="Rectangle 85"/>
          <p:cNvSpPr/>
          <p:nvPr/>
        </p:nvSpPr>
        <p:spPr>
          <a:xfrm>
            <a:off x="679027" y="3959491"/>
            <a:ext cx="1914927" cy="619665"/>
          </a:xfrm>
          <a:prstGeom prst="rect">
            <a:avLst/>
          </a:prstGeom>
        </p:spPr>
        <p:txBody>
          <a:bodyPr wrap="square" lIns="65032" tIns="32516" rIns="65032" bIns="32516">
            <a:spAutoFit/>
          </a:bodyPr>
          <a:lstStyle/>
          <a:p>
            <a:pPr>
              <a:lnSpc>
                <a:spcPct val="150000"/>
              </a:lnSpc>
            </a:pPr>
            <a:r>
              <a:rPr lang="zh-CN" altLang="en-US" sz="600" dirty="0">
                <a:solidFill>
                  <a:schemeClr val="bg1">
                    <a:lumMod val="65000"/>
                  </a:schemeClr>
                </a:solidFill>
                <a:latin typeface="Franklin Gothic Medium" panose="020B0603020102020204" pitchFamily="34" charset="0"/>
                <a:ea typeface="微软雅黑" panose="020B0503020204020204" pitchFamily="34" charset="-122"/>
                <a:cs typeface="+mn-ea"/>
                <a:sym typeface="+mn-lt"/>
              </a:rPr>
              <a:t>点击添加相关标题文字，点击添加相关标题文字，点击添加相关标题文字，点击添加相关标题文字，点击添加相关标题文字，点击添加相关标题文字，点击添加相关标题文字。</a:t>
            </a:r>
            <a:endParaRPr lang="en-GB" altLang="zh-CN" sz="600" dirty="0">
              <a:solidFill>
                <a:schemeClr val="bg1">
                  <a:lumMod val="65000"/>
                </a:schemeClr>
              </a:solidFill>
              <a:latin typeface="Franklin Gothic Medium" panose="020B0603020102020204" pitchFamily="34" charset="0"/>
              <a:ea typeface="微软雅黑" panose="020B0503020204020204" pitchFamily="34" charset="-122"/>
              <a:cs typeface="+mn-ea"/>
              <a:sym typeface="+mn-lt"/>
            </a:endParaRPr>
          </a:p>
        </p:txBody>
      </p:sp>
      <p:sp>
        <p:nvSpPr>
          <p:cNvPr id="87" name="Rectangle 86"/>
          <p:cNvSpPr/>
          <p:nvPr/>
        </p:nvSpPr>
        <p:spPr>
          <a:xfrm>
            <a:off x="6589703" y="3959491"/>
            <a:ext cx="1914927" cy="619665"/>
          </a:xfrm>
          <a:prstGeom prst="rect">
            <a:avLst/>
          </a:prstGeom>
        </p:spPr>
        <p:txBody>
          <a:bodyPr wrap="square" lIns="65032" tIns="32516" rIns="65032" bIns="32516">
            <a:spAutoFit/>
          </a:bodyPr>
          <a:lstStyle/>
          <a:p>
            <a:pPr>
              <a:lnSpc>
                <a:spcPct val="150000"/>
              </a:lnSpc>
            </a:pPr>
            <a:r>
              <a:rPr lang="zh-CN" altLang="en-US" sz="600" dirty="0">
                <a:solidFill>
                  <a:schemeClr val="bg1">
                    <a:lumMod val="65000"/>
                  </a:schemeClr>
                </a:solidFill>
                <a:latin typeface="Franklin Gothic Medium" panose="020B0603020102020204" pitchFamily="34" charset="0"/>
                <a:ea typeface="微软雅黑" panose="020B0503020204020204" pitchFamily="34" charset="-122"/>
                <a:cs typeface="+mn-ea"/>
                <a:sym typeface="+mn-lt"/>
              </a:rPr>
              <a:t>点击添加相关标题文字，点击添加相关标题文字，点击添加相关标题文字，点击添加相关标题文字，点击添加相关标题文字，点击添加相关标题文字，点击添加相关标题文字。</a:t>
            </a:r>
            <a:endParaRPr lang="en-GB" altLang="zh-CN" sz="600" dirty="0">
              <a:solidFill>
                <a:schemeClr val="bg1">
                  <a:lumMod val="65000"/>
                </a:schemeClr>
              </a:solidFill>
              <a:latin typeface="Franklin Gothic Medium" panose="020B0603020102020204" pitchFamily="34" charset="0"/>
              <a:ea typeface="微软雅黑" panose="020B0503020204020204" pitchFamily="34" charset="-122"/>
              <a:cs typeface="+mn-ea"/>
              <a:sym typeface="+mn-lt"/>
            </a:endParaRPr>
          </a:p>
        </p:txBody>
      </p:sp>
      <p:sp>
        <p:nvSpPr>
          <p:cNvPr id="88" name="Rectangle 87"/>
          <p:cNvSpPr/>
          <p:nvPr/>
        </p:nvSpPr>
        <p:spPr>
          <a:xfrm>
            <a:off x="3658947" y="3959491"/>
            <a:ext cx="1914927" cy="619665"/>
          </a:xfrm>
          <a:prstGeom prst="rect">
            <a:avLst/>
          </a:prstGeom>
        </p:spPr>
        <p:txBody>
          <a:bodyPr wrap="square" lIns="65032" tIns="32516" rIns="65032" bIns="32516">
            <a:spAutoFit/>
          </a:bodyPr>
          <a:lstStyle/>
          <a:p>
            <a:pPr>
              <a:lnSpc>
                <a:spcPct val="150000"/>
              </a:lnSpc>
            </a:pPr>
            <a:r>
              <a:rPr lang="zh-CN" altLang="en-US" sz="600" dirty="0">
                <a:solidFill>
                  <a:schemeClr val="bg1">
                    <a:lumMod val="65000"/>
                  </a:schemeClr>
                </a:solidFill>
                <a:latin typeface="Franklin Gothic Medium" panose="020B0603020102020204" pitchFamily="34" charset="0"/>
                <a:ea typeface="微软雅黑" panose="020B0503020204020204" pitchFamily="34" charset="-122"/>
                <a:cs typeface="+mn-ea"/>
                <a:sym typeface="+mn-lt"/>
              </a:rPr>
              <a:t>点击添加相关标题文字，点击添加相关标题文字，点击添加相关标题文字，点击添加相关标题文字，点击添加相关标题文字，点击添加相关标题文字，点击添加相关标题文字。</a:t>
            </a:r>
            <a:endParaRPr lang="en-GB" altLang="zh-CN" sz="600" dirty="0">
              <a:solidFill>
                <a:schemeClr val="bg1">
                  <a:lumMod val="65000"/>
                </a:schemeClr>
              </a:solidFill>
              <a:latin typeface="Franklin Gothic Medium" panose="020B0603020102020204" pitchFamily="34" charset="0"/>
              <a:ea typeface="微软雅黑" panose="020B0503020204020204" pitchFamily="34" charset="-122"/>
              <a:cs typeface="+mn-ea"/>
              <a:sym typeface="+mn-lt"/>
            </a:endParaRPr>
          </a:p>
        </p:txBody>
      </p:sp>
      <p:sp>
        <p:nvSpPr>
          <p:cNvPr id="89" name="Rectangle 88"/>
          <p:cNvSpPr/>
          <p:nvPr/>
        </p:nvSpPr>
        <p:spPr>
          <a:xfrm>
            <a:off x="5102121" y="1343187"/>
            <a:ext cx="1914927" cy="619665"/>
          </a:xfrm>
          <a:prstGeom prst="rect">
            <a:avLst/>
          </a:prstGeom>
        </p:spPr>
        <p:txBody>
          <a:bodyPr wrap="square" lIns="65032" tIns="32516" rIns="65032" bIns="32516">
            <a:spAutoFit/>
          </a:bodyPr>
          <a:lstStyle/>
          <a:p>
            <a:pPr>
              <a:lnSpc>
                <a:spcPct val="150000"/>
              </a:lnSpc>
            </a:pPr>
            <a:r>
              <a:rPr lang="zh-CN" altLang="en-US" sz="600" dirty="0">
                <a:solidFill>
                  <a:schemeClr val="bg1">
                    <a:lumMod val="65000"/>
                  </a:schemeClr>
                </a:solidFill>
                <a:latin typeface="Franklin Gothic Medium" panose="020B0603020102020204" pitchFamily="34" charset="0"/>
                <a:ea typeface="微软雅黑" panose="020B0503020204020204" pitchFamily="34" charset="-122"/>
                <a:cs typeface="+mn-ea"/>
                <a:sym typeface="+mn-lt"/>
              </a:rPr>
              <a:t>点击添加相关标题文字，点击添加相关标题文字，点击添加相关标题文字，点击添加相关标题文字，点击添加相关标题文字，点击添加相关标题文字，点击添加相关标题文字。</a:t>
            </a:r>
            <a:endParaRPr lang="en-GB" altLang="zh-CN" sz="600" dirty="0">
              <a:solidFill>
                <a:schemeClr val="bg1">
                  <a:lumMod val="65000"/>
                </a:schemeClr>
              </a:solidFill>
              <a:latin typeface="Franklin Gothic Medium" panose="020B0603020102020204" pitchFamily="34" charset="0"/>
              <a:ea typeface="微软雅黑" panose="020B0503020204020204" pitchFamily="34" charset="-122"/>
              <a:cs typeface="+mn-ea"/>
              <a:sym typeface="+mn-lt"/>
            </a:endParaRPr>
          </a:p>
        </p:txBody>
      </p:sp>
      <p:sp>
        <p:nvSpPr>
          <p:cNvPr id="90" name="Rectangle 89"/>
          <p:cNvSpPr/>
          <p:nvPr/>
        </p:nvSpPr>
        <p:spPr>
          <a:xfrm>
            <a:off x="2167225" y="1343187"/>
            <a:ext cx="1914927" cy="619665"/>
          </a:xfrm>
          <a:prstGeom prst="rect">
            <a:avLst/>
          </a:prstGeom>
        </p:spPr>
        <p:txBody>
          <a:bodyPr wrap="square" lIns="65032" tIns="32516" rIns="65032" bIns="32516">
            <a:spAutoFit/>
          </a:bodyPr>
          <a:lstStyle/>
          <a:p>
            <a:pPr>
              <a:lnSpc>
                <a:spcPct val="150000"/>
              </a:lnSpc>
            </a:pPr>
            <a:r>
              <a:rPr lang="zh-CN" altLang="en-US" sz="600" dirty="0">
                <a:solidFill>
                  <a:schemeClr val="bg1">
                    <a:lumMod val="65000"/>
                  </a:schemeClr>
                </a:solidFill>
                <a:latin typeface="Franklin Gothic Medium" panose="020B0603020102020204" pitchFamily="34" charset="0"/>
                <a:ea typeface="微软雅黑" panose="020B0503020204020204" pitchFamily="34" charset="-122"/>
                <a:cs typeface="+mn-ea"/>
                <a:sym typeface="+mn-lt"/>
              </a:rPr>
              <a:t>点击添加相关标题文字，点击添加相关标题文字，点击添加相关标题文字，点击添加相关标题文字，点击添加相关标题文字，点击添加相关标题文字，点击添加相关标题文字。</a:t>
            </a:r>
            <a:endParaRPr lang="en-GB" altLang="zh-CN" sz="600" dirty="0">
              <a:solidFill>
                <a:schemeClr val="bg1">
                  <a:lumMod val="65000"/>
                </a:schemeClr>
              </a:solidFill>
              <a:latin typeface="Franklin Gothic Medium" panose="020B0603020102020204" pitchFamily="34" charset="0"/>
              <a:ea typeface="微软雅黑" panose="020B0503020204020204" pitchFamily="34" charset="-122"/>
              <a:cs typeface="+mn-ea"/>
              <a:sym typeface="+mn-lt"/>
            </a:endParaRPr>
          </a:p>
        </p:txBody>
      </p:sp>
    </p:spTree>
    <p:extLst>
      <p:ext uri="{BB962C8B-B14F-4D97-AF65-F5344CB8AC3E}">
        <p14:creationId xmlns:p14="http://schemas.microsoft.com/office/powerpoint/2010/main" val="3025905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wind"/>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1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ppt_y</p:attrName>
                                        </p:attrNameLst>
                                      </p:cBhvr>
                                      <p:tavLst>
                                        <p:tav tm="0">
                                          <p:val>
                                            <p:strVal val="#ppt_y-#ppt_h*1.125000"/>
                                          </p:val>
                                        </p:tav>
                                        <p:tav tm="100000">
                                          <p:val>
                                            <p:strVal val="#ppt_y"/>
                                          </p:val>
                                        </p:tav>
                                      </p:tavLst>
                                    </p:anim>
                                    <p:animEffect transition="in" filter="wipe(down)">
                                      <p:cBhvr>
                                        <p:cTn id="18" dur="500"/>
                                        <p:tgtEl>
                                          <p:spTgt spid="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par>
                          <p:cTn id="29" fill="hold">
                            <p:stCondLst>
                              <p:cond delay="2500"/>
                            </p:stCondLst>
                            <p:childTnLst>
                              <p:par>
                                <p:cTn id="30" presetID="12" presetClass="entr" presetSubtype="4"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p:tgtEl>
                                          <p:spTgt spid="11"/>
                                        </p:tgtEl>
                                        <p:attrNameLst>
                                          <p:attrName>ppt_y</p:attrName>
                                        </p:attrNameLst>
                                      </p:cBhvr>
                                      <p:tavLst>
                                        <p:tav tm="0">
                                          <p:val>
                                            <p:strVal val="#ppt_y+#ppt_h*1.125000"/>
                                          </p:val>
                                        </p:tav>
                                        <p:tav tm="100000">
                                          <p:val>
                                            <p:strVal val="#ppt_y"/>
                                          </p:val>
                                        </p:tav>
                                      </p:tavLst>
                                    </p:anim>
                                    <p:animEffect transition="in" filter="wipe(up)">
                                      <p:cBhvr>
                                        <p:cTn id="33" dur="500"/>
                                        <p:tgtEl>
                                          <p:spTgt spid="11"/>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fade">
                                      <p:cBhvr>
                                        <p:cTn id="37" dur="500"/>
                                        <p:tgtEl>
                                          <p:spTgt spid="90"/>
                                        </p:tgtEl>
                                      </p:cBhvr>
                                    </p:animEffect>
                                  </p:childTnLst>
                                </p:cTn>
                              </p:par>
                            </p:childTnLst>
                          </p:cTn>
                        </p:par>
                        <p:par>
                          <p:cTn id="38" fill="hold">
                            <p:stCondLst>
                              <p:cond delay="3500"/>
                            </p:stCondLst>
                            <p:childTnLst>
                              <p:par>
                                <p:cTn id="39" presetID="53" presetClass="entr" presetSubtype="16"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Effect transition="in" filter="fade">
                                      <p:cBhvr>
                                        <p:cTn id="43" dur="500"/>
                                        <p:tgtEl>
                                          <p:spTgt spid="6"/>
                                        </p:tgtEl>
                                      </p:cBhvr>
                                    </p:animEffect>
                                  </p:childTnLst>
                                </p:cTn>
                              </p:par>
                            </p:childTnLst>
                          </p:cTn>
                        </p:par>
                        <p:par>
                          <p:cTn id="44" fill="hold">
                            <p:stCondLst>
                              <p:cond delay="4000"/>
                            </p:stCondLst>
                            <p:childTnLst>
                              <p:par>
                                <p:cTn id="45" presetID="12" presetClass="entr" presetSubtype="1"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p:tgtEl>
                                          <p:spTgt spid="9"/>
                                        </p:tgtEl>
                                        <p:attrNameLst>
                                          <p:attrName>ppt_y</p:attrName>
                                        </p:attrNameLst>
                                      </p:cBhvr>
                                      <p:tavLst>
                                        <p:tav tm="0">
                                          <p:val>
                                            <p:strVal val="#ppt_y-#ppt_h*1.125000"/>
                                          </p:val>
                                        </p:tav>
                                        <p:tav tm="100000">
                                          <p:val>
                                            <p:strVal val="#ppt_y"/>
                                          </p:val>
                                        </p:tav>
                                      </p:tavLst>
                                    </p:anim>
                                    <p:animEffect transition="in" filter="wipe(down)">
                                      <p:cBhvr>
                                        <p:cTn id="48" dur="500"/>
                                        <p:tgtEl>
                                          <p:spTgt spid="9"/>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childTnLst>
                                </p:cTn>
                              </p:par>
                            </p:childTnLst>
                          </p:cTn>
                        </p:par>
                        <p:par>
                          <p:cTn id="53" fill="hold">
                            <p:stCondLst>
                              <p:cond delay="5000"/>
                            </p:stCondLst>
                            <p:childTnLst>
                              <p:par>
                                <p:cTn id="54" presetID="53" presetClass="entr" presetSubtype="16" fill="hold" nodeType="after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p:cTn id="56" dur="500" fill="hold"/>
                                        <p:tgtEl>
                                          <p:spTgt spid="3"/>
                                        </p:tgtEl>
                                        <p:attrNameLst>
                                          <p:attrName>ppt_w</p:attrName>
                                        </p:attrNameLst>
                                      </p:cBhvr>
                                      <p:tavLst>
                                        <p:tav tm="0">
                                          <p:val>
                                            <p:fltVal val="0"/>
                                          </p:val>
                                        </p:tav>
                                        <p:tav tm="100000">
                                          <p:val>
                                            <p:strVal val="#ppt_w"/>
                                          </p:val>
                                        </p:tav>
                                      </p:tavLst>
                                    </p:anim>
                                    <p:anim calcmode="lin" valueType="num">
                                      <p:cBhvr>
                                        <p:cTn id="57" dur="500" fill="hold"/>
                                        <p:tgtEl>
                                          <p:spTgt spid="3"/>
                                        </p:tgtEl>
                                        <p:attrNameLst>
                                          <p:attrName>ppt_h</p:attrName>
                                        </p:attrNameLst>
                                      </p:cBhvr>
                                      <p:tavLst>
                                        <p:tav tm="0">
                                          <p:val>
                                            <p:fltVal val="0"/>
                                          </p:val>
                                        </p:tav>
                                        <p:tav tm="100000">
                                          <p:val>
                                            <p:strVal val="#ppt_h"/>
                                          </p:val>
                                        </p:tav>
                                      </p:tavLst>
                                    </p:anim>
                                    <p:animEffect transition="in" filter="fade">
                                      <p:cBhvr>
                                        <p:cTn id="58" dur="500"/>
                                        <p:tgtEl>
                                          <p:spTgt spid="3"/>
                                        </p:tgtEl>
                                      </p:cBhvr>
                                    </p:animEffect>
                                  </p:childTnLst>
                                </p:cTn>
                              </p:par>
                            </p:childTnLst>
                          </p:cTn>
                        </p:par>
                        <p:par>
                          <p:cTn id="59" fill="hold">
                            <p:stCondLst>
                              <p:cond delay="5500"/>
                            </p:stCondLst>
                            <p:childTnLst>
                              <p:par>
                                <p:cTn id="60" presetID="12" presetClass="entr" presetSubtype="4" fill="hold" nodeType="after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500"/>
                                        <p:tgtEl>
                                          <p:spTgt spid="12"/>
                                        </p:tgtEl>
                                        <p:attrNameLst>
                                          <p:attrName>ppt_y</p:attrName>
                                        </p:attrNameLst>
                                      </p:cBhvr>
                                      <p:tavLst>
                                        <p:tav tm="0">
                                          <p:val>
                                            <p:strVal val="#ppt_y+#ppt_h*1.125000"/>
                                          </p:val>
                                        </p:tav>
                                        <p:tav tm="100000">
                                          <p:val>
                                            <p:strVal val="#ppt_y"/>
                                          </p:val>
                                        </p:tav>
                                      </p:tavLst>
                                    </p:anim>
                                    <p:animEffect transition="in" filter="wipe(up)">
                                      <p:cBhvr>
                                        <p:cTn id="63" dur="500"/>
                                        <p:tgtEl>
                                          <p:spTgt spid="12"/>
                                        </p:tgtEl>
                                      </p:cBhvr>
                                    </p:animEffect>
                                  </p:childTnLst>
                                </p:cTn>
                              </p:par>
                            </p:childTnLst>
                          </p:cTn>
                        </p:par>
                        <p:par>
                          <p:cTn id="64" fill="hold">
                            <p:stCondLst>
                              <p:cond delay="6000"/>
                            </p:stCondLst>
                            <p:childTnLst>
                              <p:par>
                                <p:cTn id="65" presetID="10" presetClass="entr" presetSubtype="0" fill="hold" grpId="0" nodeType="after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childTnLst>
                          </p:cTn>
                        </p:par>
                        <p:par>
                          <p:cTn id="68" fill="hold">
                            <p:stCondLst>
                              <p:cond delay="6500"/>
                            </p:stCondLst>
                            <p:childTnLst>
                              <p:par>
                                <p:cTn id="69" presetID="53" presetClass="entr" presetSubtype="16" fill="hold" nodeType="afterEffect">
                                  <p:stCondLst>
                                    <p:cond delay="0"/>
                                  </p:stCondLst>
                                  <p:childTnLst>
                                    <p:set>
                                      <p:cBhvr>
                                        <p:cTn id="70" dur="1" fill="hold">
                                          <p:stCondLst>
                                            <p:cond delay="0"/>
                                          </p:stCondLst>
                                        </p:cTn>
                                        <p:tgtEl>
                                          <p:spTgt spid="4"/>
                                        </p:tgtEl>
                                        <p:attrNameLst>
                                          <p:attrName>style.visibility</p:attrName>
                                        </p:attrNameLst>
                                      </p:cBhvr>
                                      <p:to>
                                        <p:strVal val="visible"/>
                                      </p:to>
                                    </p:set>
                                    <p:anim calcmode="lin" valueType="num">
                                      <p:cBhvr>
                                        <p:cTn id="71" dur="500" fill="hold"/>
                                        <p:tgtEl>
                                          <p:spTgt spid="4"/>
                                        </p:tgtEl>
                                        <p:attrNameLst>
                                          <p:attrName>ppt_w</p:attrName>
                                        </p:attrNameLst>
                                      </p:cBhvr>
                                      <p:tavLst>
                                        <p:tav tm="0">
                                          <p:val>
                                            <p:fltVal val="0"/>
                                          </p:val>
                                        </p:tav>
                                        <p:tav tm="100000">
                                          <p:val>
                                            <p:strVal val="#ppt_w"/>
                                          </p:val>
                                        </p:tav>
                                      </p:tavLst>
                                    </p:anim>
                                    <p:anim calcmode="lin" valueType="num">
                                      <p:cBhvr>
                                        <p:cTn id="72" dur="500" fill="hold"/>
                                        <p:tgtEl>
                                          <p:spTgt spid="4"/>
                                        </p:tgtEl>
                                        <p:attrNameLst>
                                          <p:attrName>ppt_h</p:attrName>
                                        </p:attrNameLst>
                                      </p:cBhvr>
                                      <p:tavLst>
                                        <p:tav tm="0">
                                          <p:val>
                                            <p:fltVal val="0"/>
                                          </p:val>
                                        </p:tav>
                                        <p:tav tm="100000">
                                          <p:val>
                                            <p:strVal val="#ppt_h"/>
                                          </p:val>
                                        </p:tav>
                                      </p:tavLst>
                                    </p:anim>
                                    <p:animEffect transition="in" filter="fade">
                                      <p:cBhvr>
                                        <p:cTn id="73" dur="500"/>
                                        <p:tgtEl>
                                          <p:spTgt spid="4"/>
                                        </p:tgtEl>
                                      </p:cBhvr>
                                    </p:animEffect>
                                  </p:childTnLst>
                                </p:cTn>
                              </p:par>
                            </p:childTnLst>
                          </p:cTn>
                        </p:par>
                        <p:par>
                          <p:cTn id="74" fill="hold">
                            <p:stCondLst>
                              <p:cond delay="7000"/>
                            </p:stCondLst>
                            <p:childTnLst>
                              <p:par>
                                <p:cTn id="75" presetID="12" presetClass="entr" presetSubtype="1" fill="hold" nodeType="afterEffect">
                                  <p:stCondLst>
                                    <p:cond delay="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500"/>
                                        <p:tgtEl>
                                          <p:spTgt spid="10"/>
                                        </p:tgtEl>
                                        <p:attrNameLst>
                                          <p:attrName>ppt_y</p:attrName>
                                        </p:attrNameLst>
                                      </p:cBhvr>
                                      <p:tavLst>
                                        <p:tav tm="0">
                                          <p:val>
                                            <p:strVal val="#ppt_y-#ppt_h*1.125000"/>
                                          </p:val>
                                        </p:tav>
                                        <p:tav tm="100000">
                                          <p:val>
                                            <p:strVal val="#ppt_y"/>
                                          </p:val>
                                        </p:tav>
                                      </p:tavLst>
                                    </p:anim>
                                    <p:animEffect transition="in" filter="wipe(down)">
                                      <p:cBhvr>
                                        <p:cTn id="78" dur="500"/>
                                        <p:tgtEl>
                                          <p:spTgt spid="10"/>
                                        </p:tgtEl>
                                      </p:cBhvr>
                                    </p:animEffect>
                                  </p:childTnLst>
                                </p:cTn>
                              </p:par>
                            </p:childTnLst>
                          </p:cTn>
                        </p:par>
                        <p:par>
                          <p:cTn id="79" fill="hold">
                            <p:stCondLst>
                              <p:cond delay="7500"/>
                            </p:stCondLst>
                            <p:childTnLst>
                              <p:par>
                                <p:cTn id="80" presetID="10" presetClass="entr" presetSubtype="0" fill="hold" grpId="0" nodeType="afterEffect">
                                  <p:stCondLst>
                                    <p:cond delay="0"/>
                                  </p:stCondLst>
                                  <p:childTnLst>
                                    <p:set>
                                      <p:cBhvr>
                                        <p:cTn id="81" dur="1" fill="hold">
                                          <p:stCondLst>
                                            <p:cond delay="0"/>
                                          </p:stCondLst>
                                        </p:cTn>
                                        <p:tgtEl>
                                          <p:spTgt spid="87"/>
                                        </p:tgtEl>
                                        <p:attrNameLst>
                                          <p:attrName>style.visibility</p:attrName>
                                        </p:attrNameLst>
                                      </p:cBhvr>
                                      <p:to>
                                        <p:strVal val="visible"/>
                                      </p:to>
                                    </p:set>
                                    <p:animEffect transition="in" filter="fade">
                                      <p:cBhvr>
                                        <p:cTn id="8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88" grpId="0"/>
      <p:bldP spid="89" grpId="0"/>
      <p:bldP spid="90" grpId="0"/>
    </p:bldLst>
  </p:timing>
</p:sld>
</file>

<file path=ppt/theme/theme1.xml><?xml version="1.0" encoding="utf-8"?>
<a:theme xmlns:a="http://schemas.openxmlformats.org/drawingml/2006/main" name="Office 主题​​">
  <a:themeElements>
    <a:clrScheme name="自定义 109">
      <a:dk1>
        <a:sysClr val="windowText" lastClr="000000"/>
      </a:dk1>
      <a:lt1>
        <a:sysClr val="window" lastClr="FFFFFF"/>
      </a:lt1>
      <a:dk2>
        <a:srgbClr val="1F497D"/>
      </a:dk2>
      <a:lt2>
        <a:srgbClr val="EEECE1"/>
      </a:lt2>
      <a:accent1>
        <a:srgbClr val="6D98B4"/>
      </a:accent1>
      <a:accent2>
        <a:srgbClr val="98CAD8"/>
      </a:accent2>
      <a:accent3>
        <a:srgbClr val="6D98B4"/>
      </a:accent3>
      <a:accent4>
        <a:srgbClr val="98CAD8"/>
      </a:accent4>
      <a:accent5>
        <a:srgbClr val="6D98B4"/>
      </a:accent5>
      <a:accent6>
        <a:srgbClr val="98CAD8"/>
      </a:accent6>
      <a:hlink>
        <a:srgbClr val="0000FF"/>
      </a:hlink>
      <a:folHlink>
        <a:srgbClr val="800080"/>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194</TotalTime>
  <Words>2128</Words>
  <Application>Microsoft Office PowerPoint</Application>
  <PresentationFormat>自定义</PresentationFormat>
  <Paragraphs>230</Paragraphs>
  <Slides>25</Slides>
  <Notes>19</Notes>
  <HiddenSlides>0</HiddenSlides>
  <MMClips>1</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25</vt:i4>
      </vt:variant>
    </vt:vector>
  </HeadingPairs>
  <TitlesOfParts>
    <vt:vector size="47" baseType="lpstr">
      <vt:lpstr>Bebas Neue</vt:lpstr>
      <vt:lpstr>Gill Sans</vt:lpstr>
      <vt:lpstr>Impact MT Std</vt:lpstr>
      <vt:lpstr>Lato</vt:lpstr>
      <vt:lpstr>Lato Hairline</vt:lpstr>
      <vt:lpstr>Lato Light</vt:lpstr>
      <vt:lpstr>Lato Regular</vt:lpstr>
      <vt:lpstr>MS PGothic</vt:lpstr>
      <vt:lpstr>Open Sans</vt:lpstr>
      <vt:lpstr>等线</vt:lpstr>
      <vt:lpstr>等线 Light</vt:lpstr>
      <vt:lpstr>方正大黑_GBK</vt:lpstr>
      <vt:lpstr>方正姚体</vt:lpstr>
      <vt:lpstr>华文黑体</vt:lpstr>
      <vt:lpstr>宋体</vt:lpstr>
      <vt:lpstr>微软雅黑</vt:lpstr>
      <vt:lpstr>Arial</vt:lpstr>
      <vt:lpstr>Calibri</vt:lpstr>
      <vt:lpstr>Calibri Light</vt:lpstr>
      <vt:lpstr>Franklin Gothic Medium</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演示文稿3</dc:title>
  <dc:creator>Administrator</dc:creator>
  <cp:lastModifiedBy>Administrator</cp:lastModifiedBy>
  <cp:revision>61</cp:revision>
  <dcterms:created xsi:type="dcterms:W3CDTF">2017-07-30T12:09:11Z</dcterms:created>
  <dcterms:modified xsi:type="dcterms:W3CDTF">2017-09-19T07:36:16Z</dcterms:modified>
</cp:coreProperties>
</file>